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7.xml" ContentType="application/vnd.openxmlformats-officedocument.theme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heme/themeOverride1.xml" ContentType="application/vnd.openxmlformats-officedocument.themeOverride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heme/themeOverride2.xml" ContentType="application/vnd.openxmlformats-officedocument.themeOverride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notesSlides/notesSlide1.xml" ContentType="application/vnd.openxmlformats-officedocument.presentationml.notesSlide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notesSlides/notesSlide2.xml" ContentType="application/vnd.openxmlformats-officedocument.presentationml.notesSlide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notesSlides/notesSlide3.xml" ContentType="application/vnd.openxmlformats-officedocument.presentationml.notesSlide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notesSlides/notesSlide4.xml" ContentType="application/vnd.openxmlformats-officedocument.presentationml.notesSlide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05" r:id="rId2"/>
    <p:sldMasterId id="2147483724" r:id="rId3"/>
    <p:sldMasterId id="2147483743" r:id="rId4"/>
    <p:sldMasterId id="2147483762" r:id="rId5"/>
    <p:sldMasterId id="2147483800" r:id="rId6"/>
    <p:sldMasterId id="2147483838" r:id="rId7"/>
  </p:sldMasterIdLst>
  <p:notesMasterIdLst>
    <p:notesMasterId r:id="rId30"/>
  </p:notesMasterIdLst>
  <p:handoutMasterIdLst>
    <p:handoutMasterId r:id="rId31"/>
  </p:handoutMasterIdLst>
  <p:sldIdLst>
    <p:sldId id="311" r:id="rId8"/>
    <p:sldId id="314" r:id="rId9"/>
    <p:sldId id="287" r:id="rId10"/>
    <p:sldId id="275" r:id="rId11"/>
    <p:sldId id="291" r:id="rId12"/>
    <p:sldId id="288" r:id="rId13"/>
    <p:sldId id="334" r:id="rId14"/>
    <p:sldId id="332" r:id="rId15"/>
    <p:sldId id="338" r:id="rId16"/>
    <p:sldId id="341" r:id="rId17"/>
    <p:sldId id="342" r:id="rId18"/>
    <p:sldId id="343" r:id="rId19"/>
    <p:sldId id="347" r:id="rId20"/>
    <p:sldId id="333" r:id="rId21"/>
    <p:sldId id="346" r:id="rId22"/>
    <p:sldId id="345" r:id="rId23"/>
    <p:sldId id="344" r:id="rId24"/>
    <p:sldId id="292" r:id="rId25"/>
    <p:sldId id="335" r:id="rId26"/>
    <p:sldId id="336" r:id="rId27"/>
    <p:sldId id="337" r:id="rId28"/>
    <p:sldId id="306" r:id="rId29"/>
  </p:sldIdLst>
  <p:sldSz cx="12192000" cy="6858000"/>
  <p:notesSz cx="6858000" cy="9144000"/>
  <p:embeddedFontLst>
    <p:embeddedFont>
      <p:font typeface="穿越人海手写体" panose="02010600030101010101" charset="-122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方正公文小标宋" panose="02010600030101010101" charset="-122"/>
      <p:regular r:id="rId35"/>
    </p:embeddedFont>
    <p:embeddedFont>
      <p:font typeface="汉仪尚巍手书简" panose="02010600030101010101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Viner Hand ITC" panose="03070502030502020203" pitchFamily="66" charset="0"/>
      <p:regular r:id="rId41"/>
    </p:embeddedFont>
    <p:embeddedFont>
      <p:font typeface="方正舒体" panose="02010601030101010101" pitchFamily="2" charset="-122"/>
      <p:regular r:id="rId42"/>
    </p:embeddedFont>
    <p:embeddedFont>
      <p:font typeface="华文隶书" panose="02010800040101010101" pitchFamily="2" charset="-122"/>
      <p:regular r:id="rId43"/>
    </p:embeddedFont>
    <p:embeddedFont>
      <p:font typeface="隶书" panose="02010509060101010101" pitchFamily="49" charset="-122"/>
      <p:regular r:id="rId44"/>
    </p:embeddedFont>
    <p:embeddedFont>
      <p:font typeface="微软雅黑" panose="020B0503020204020204" pitchFamily="34" charset="-122"/>
      <p:regular r:id="rId45"/>
      <p:bold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9F00B3F-698B-4A34-9EE5-328A17B7B484}">
          <p14:sldIdLst>
            <p14:sldId id="311"/>
            <p14:sldId id="314"/>
            <p14:sldId id="287"/>
            <p14:sldId id="275"/>
            <p14:sldId id="291"/>
            <p14:sldId id="288"/>
            <p14:sldId id="334"/>
            <p14:sldId id="332"/>
            <p14:sldId id="338"/>
            <p14:sldId id="341"/>
            <p14:sldId id="342"/>
            <p14:sldId id="343"/>
            <p14:sldId id="347"/>
            <p14:sldId id="333"/>
            <p14:sldId id="346"/>
            <p14:sldId id="345"/>
            <p14:sldId id="344"/>
            <p14:sldId id="292"/>
            <p14:sldId id="335"/>
            <p14:sldId id="336"/>
            <p14:sldId id="337"/>
            <p14:sldId id="306"/>
          </p14:sldIdLst>
        </p14:section>
        <p14:section name="无标题节" id="{BA88FC8C-FFA1-42C0-BEDE-F6A27F560DF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CDD8"/>
    <a:srgbClr val="04487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8.fntdata"/><Relationship Id="rId21" Type="http://schemas.openxmlformats.org/officeDocument/2006/relationships/slide" Target="slides/slide14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3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5437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669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871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48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2.emf"/><Relationship Id="rId5" Type="http://schemas.openxmlformats.org/officeDocument/2006/relationships/tags" Target="../tags/tag12.xml"/><Relationship Id="rId10" Type="http://schemas.openxmlformats.org/officeDocument/2006/relationships/image" Target="../media/image1.jpeg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864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63.xml"/><Relationship Id="rId1" Type="http://schemas.openxmlformats.org/officeDocument/2006/relationships/tags" Target="../tags/tag862.xml"/><Relationship Id="rId6" Type="http://schemas.openxmlformats.org/officeDocument/2006/relationships/tags" Target="../tags/tag867.xml"/><Relationship Id="rId5" Type="http://schemas.openxmlformats.org/officeDocument/2006/relationships/tags" Target="../tags/tag866.xml"/><Relationship Id="rId4" Type="http://schemas.openxmlformats.org/officeDocument/2006/relationships/tags" Target="../tags/tag86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870.xml"/><Relationship Id="rId7" Type="http://schemas.openxmlformats.org/officeDocument/2006/relationships/image" Target="../media/image31.png"/><Relationship Id="rId2" Type="http://schemas.openxmlformats.org/officeDocument/2006/relationships/tags" Target="../tags/tag869.xml"/><Relationship Id="rId1" Type="http://schemas.openxmlformats.org/officeDocument/2006/relationships/tags" Target="../tags/tag868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872.xml"/><Relationship Id="rId4" Type="http://schemas.openxmlformats.org/officeDocument/2006/relationships/tags" Target="../tags/tag871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tags" Target="../tags/tag880.xml"/><Relationship Id="rId13" Type="http://schemas.openxmlformats.org/officeDocument/2006/relationships/image" Target="../media/image35.png"/><Relationship Id="rId3" Type="http://schemas.openxmlformats.org/officeDocument/2006/relationships/tags" Target="../tags/tag875.xml"/><Relationship Id="rId7" Type="http://schemas.openxmlformats.org/officeDocument/2006/relationships/tags" Target="../tags/tag879.xml"/><Relationship Id="rId12" Type="http://schemas.openxmlformats.org/officeDocument/2006/relationships/image" Target="../media/image28.png"/><Relationship Id="rId2" Type="http://schemas.openxmlformats.org/officeDocument/2006/relationships/tags" Target="../tags/tag874.xml"/><Relationship Id="rId1" Type="http://schemas.openxmlformats.org/officeDocument/2006/relationships/tags" Target="../tags/tag873.xml"/><Relationship Id="rId6" Type="http://schemas.openxmlformats.org/officeDocument/2006/relationships/tags" Target="../tags/tag878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877.xml"/><Relationship Id="rId10" Type="http://schemas.openxmlformats.org/officeDocument/2006/relationships/tags" Target="../tags/tag882.xml"/><Relationship Id="rId4" Type="http://schemas.openxmlformats.org/officeDocument/2006/relationships/tags" Target="../tags/tag876.xml"/><Relationship Id="rId9" Type="http://schemas.openxmlformats.org/officeDocument/2006/relationships/tags" Target="../tags/tag88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885.xml"/><Relationship Id="rId7" Type="http://schemas.openxmlformats.org/officeDocument/2006/relationships/image" Target="../media/image36.png"/><Relationship Id="rId2" Type="http://schemas.openxmlformats.org/officeDocument/2006/relationships/tags" Target="../tags/tag884.xml"/><Relationship Id="rId1" Type="http://schemas.openxmlformats.org/officeDocument/2006/relationships/tags" Target="../tags/tag883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887.xml"/><Relationship Id="rId4" Type="http://schemas.openxmlformats.org/officeDocument/2006/relationships/tags" Target="../tags/tag886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tags" Target="../tags/tag895.xml"/><Relationship Id="rId3" Type="http://schemas.openxmlformats.org/officeDocument/2006/relationships/tags" Target="../tags/tag890.xml"/><Relationship Id="rId7" Type="http://schemas.openxmlformats.org/officeDocument/2006/relationships/tags" Target="../tags/tag894.xml"/><Relationship Id="rId2" Type="http://schemas.openxmlformats.org/officeDocument/2006/relationships/tags" Target="../tags/tag889.xml"/><Relationship Id="rId1" Type="http://schemas.openxmlformats.org/officeDocument/2006/relationships/tags" Target="../tags/tag888.xml"/><Relationship Id="rId6" Type="http://schemas.openxmlformats.org/officeDocument/2006/relationships/tags" Target="../tags/tag893.xml"/><Relationship Id="rId11" Type="http://schemas.openxmlformats.org/officeDocument/2006/relationships/image" Target="../media/image36.png"/><Relationship Id="rId5" Type="http://schemas.openxmlformats.org/officeDocument/2006/relationships/tags" Target="../tags/tag892.xml"/><Relationship Id="rId10" Type="http://schemas.openxmlformats.org/officeDocument/2006/relationships/image" Target="../media/image28.png"/><Relationship Id="rId4" Type="http://schemas.openxmlformats.org/officeDocument/2006/relationships/tags" Target="../tags/tag891.xml"/><Relationship Id="rId9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tags" Target="../tags/tag903.xml"/><Relationship Id="rId3" Type="http://schemas.openxmlformats.org/officeDocument/2006/relationships/tags" Target="../tags/tag898.xml"/><Relationship Id="rId7" Type="http://schemas.openxmlformats.org/officeDocument/2006/relationships/tags" Target="../tags/tag902.xml"/><Relationship Id="rId12" Type="http://schemas.openxmlformats.org/officeDocument/2006/relationships/image" Target="../media/image36.png"/><Relationship Id="rId2" Type="http://schemas.openxmlformats.org/officeDocument/2006/relationships/tags" Target="../tags/tag897.xml"/><Relationship Id="rId1" Type="http://schemas.openxmlformats.org/officeDocument/2006/relationships/tags" Target="../tags/tag896.xml"/><Relationship Id="rId6" Type="http://schemas.openxmlformats.org/officeDocument/2006/relationships/tags" Target="../tags/tag901.xml"/><Relationship Id="rId11" Type="http://schemas.openxmlformats.org/officeDocument/2006/relationships/image" Target="../media/image28.png"/><Relationship Id="rId5" Type="http://schemas.openxmlformats.org/officeDocument/2006/relationships/tags" Target="../tags/tag900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899.xml"/><Relationship Id="rId9" Type="http://schemas.openxmlformats.org/officeDocument/2006/relationships/tags" Target="../tags/tag904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tags" Target="../tags/tag912.xml"/><Relationship Id="rId3" Type="http://schemas.openxmlformats.org/officeDocument/2006/relationships/tags" Target="../tags/tag907.xml"/><Relationship Id="rId7" Type="http://schemas.openxmlformats.org/officeDocument/2006/relationships/tags" Target="../tags/tag911.xml"/><Relationship Id="rId12" Type="http://schemas.openxmlformats.org/officeDocument/2006/relationships/image" Target="../media/image28.png"/><Relationship Id="rId2" Type="http://schemas.openxmlformats.org/officeDocument/2006/relationships/tags" Target="../tags/tag906.xml"/><Relationship Id="rId1" Type="http://schemas.openxmlformats.org/officeDocument/2006/relationships/tags" Target="../tags/tag905.xml"/><Relationship Id="rId6" Type="http://schemas.openxmlformats.org/officeDocument/2006/relationships/tags" Target="../tags/tag910.xml"/><Relationship Id="rId11" Type="http://schemas.openxmlformats.org/officeDocument/2006/relationships/image" Target="../media/image37.png"/><Relationship Id="rId5" Type="http://schemas.openxmlformats.org/officeDocument/2006/relationships/tags" Target="../tags/tag909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08.xml"/><Relationship Id="rId9" Type="http://schemas.openxmlformats.org/officeDocument/2006/relationships/tags" Target="../tags/tag913.xml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tags" Target="../tags/tag921.xml"/><Relationship Id="rId3" Type="http://schemas.openxmlformats.org/officeDocument/2006/relationships/tags" Target="../tags/tag916.xml"/><Relationship Id="rId7" Type="http://schemas.openxmlformats.org/officeDocument/2006/relationships/tags" Target="../tags/tag920.xml"/><Relationship Id="rId12" Type="http://schemas.openxmlformats.org/officeDocument/2006/relationships/image" Target="../media/image37.png"/><Relationship Id="rId2" Type="http://schemas.openxmlformats.org/officeDocument/2006/relationships/tags" Target="../tags/tag915.xml"/><Relationship Id="rId1" Type="http://schemas.openxmlformats.org/officeDocument/2006/relationships/tags" Target="../tags/tag914.xml"/><Relationship Id="rId6" Type="http://schemas.openxmlformats.org/officeDocument/2006/relationships/tags" Target="../tags/tag919.xml"/><Relationship Id="rId11" Type="http://schemas.openxmlformats.org/officeDocument/2006/relationships/image" Target="../media/image38.png"/><Relationship Id="rId5" Type="http://schemas.openxmlformats.org/officeDocument/2006/relationships/tags" Target="../tags/tag918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17.xml"/><Relationship Id="rId9" Type="http://schemas.openxmlformats.org/officeDocument/2006/relationships/tags" Target="../tags/tag922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tags" Target="../tags/tag930.xml"/><Relationship Id="rId13" Type="http://schemas.openxmlformats.org/officeDocument/2006/relationships/image" Target="../media/image36.png"/><Relationship Id="rId3" Type="http://schemas.openxmlformats.org/officeDocument/2006/relationships/tags" Target="../tags/tag925.xml"/><Relationship Id="rId7" Type="http://schemas.openxmlformats.org/officeDocument/2006/relationships/tags" Target="../tags/tag929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924.xml"/><Relationship Id="rId1" Type="http://schemas.openxmlformats.org/officeDocument/2006/relationships/tags" Target="../tags/tag923.xml"/><Relationship Id="rId6" Type="http://schemas.openxmlformats.org/officeDocument/2006/relationships/tags" Target="../tags/tag928.xml"/><Relationship Id="rId11" Type="http://schemas.openxmlformats.org/officeDocument/2006/relationships/tags" Target="../tags/tag933.xml"/><Relationship Id="rId5" Type="http://schemas.openxmlformats.org/officeDocument/2006/relationships/tags" Target="../tags/tag927.xml"/><Relationship Id="rId10" Type="http://schemas.openxmlformats.org/officeDocument/2006/relationships/tags" Target="../tags/tag932.xml"/><Relationship Id="rId4" Type="http://schemas.openxmlformats.org/officeDocument/2006/relationships/tags" Target="../tags/tag926.xml"/><Relationship Id="rId9" Type="http://schemas.openxmlformats.org/officeDocument/2006/relationships/tags" Target="../tags/tag931.xml"/><Relationship Id="rId14" Type="http://schemas.openxmlformats.org/officeDocument/2006/relationships/image" Target="../media/image39.png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tags" Target="../tags/tag941.xml"/><Relationship Id="rId13" Type="http://schemas.openxmlformats.org/officeDocument/2006/relationships/image" Target="../media/image35.png"/><Relationship Id="rId3" Type="http://schemas.openxmlformats.org/officeDocument/2006/relationships/tags" Target="../tags/tag936.xml"/><Relationship Id="rId7" Type="http://schemas.openxmlformats.org/officeDocument/2006/relationships/tags" Target="../tags/tag940.xml"/><Relationship Id="rId12" Type="http://schemas.openxmlformats.org/officeDocument/2006/relationships/image" Target="../media/image37.png"/><Relationship Id="rId2" Type="http://schemas.openxmlformats.org/officeDocument/2006/relationships/tags" Target="../tags/tag935.xml"/><Relationship Id="rId1" Type="http://schemas.openxmlformats.org/officeDocument/2006/relationships/tags" Target="../tags/tag934.xml"/><Relationship Id="rId6" Type="http://schemas.openxmlformats.org/officeDocument/2006/relationships/tags" Target="../tags/tag939.xml"/><Relationship Id="rId11" Type="http://schemas.openxmlformats.org/officeDocument/2006/relationships/image" Target="../media/image28.png"/><Relationship Id="rId5" Type="http://schemas.openxmlformats.org/officeDocument/2006/relationships/tags" Target="../tags/tag938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37.xml"/><Relationship Id="rId9" Type="http://schemas.openxmlformats.org/officeDocument/2006/relationships/tags" Target="../tags/tag94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2.emf"/><Relationship Id="rId5" Type="http://schemas.openxmlformats.org/officeDocument/2006/relationships/tags" Target="../tags/tag65.xml"/><Relationship Id="rId10" Type="http://schemas.openxmlformats.org/officeDocument/2006/relationships/image" Target="../media/image1.jpeg"/><Relationship Id="rId4" Type="http://schemas.openxmlformats.org/officeDocument/2006/relationships/tags" Target="../tags/tag64.xml"/><Relationship Id="rId9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tags" Target="../tags/tag950.xml"/><Relationship Id="rId13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tags" Target="../tags/tag945.xml"/><Relationship Id="rId7" Type="http://schemas.openxmlformats.org/officeDocument/2006/relationships/tags" Target="../tags/tag949.xml"/><Relationship Id="rId12" Type="http://schemas.openxmlformats.org/officeDocument/2006/relationships/image" Target="../media/image10.png"/><Relationship Id="rId2" Type="http://schemas.openxmlformats.org/officeDocument/2006/relationships/tags" Target="../tags/tag944.xml"/><Relationship Id="rId1" Type="http://schemas.openxmlformats.org/officeDocument/2006/relationships/tags" Target="../tags/tag943.xml"/><Relationship Id="rId6" Type="http://schemas.openxmlformats.org/officeDocument/2006/relationships/tags" Target="../tags/tag948.xml"/><Relationship Id="rId11" Type="http://schemas.openxmlformats.org/officeDocument/2006/relationships/image" Target="file:///C:\Users\1V994W2\PycharmProjects\PPT_Background_Generation/pic_temp/pic_half_left.png" TargetMode="External"/><Relationship Id="rId5" Type="http://schemas.openxmlformats.org/officeDocument/2006/relationships/tags" Target="../tags/tag947.xml"/><Relationship Id="rId10" Type="http://schemas.openxmlformats.org/officeDocument/2006/relationships/image" Target="../media/image9.png"/><Relationship Id="rId4" Type="http://schemas.openxmlformats.org/officeDocument/2006/relationships/tags" Target="../tags/tag946.xml"/><Relationship Id="rId9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tags" Target="../tags/tag964.xml"/><Relationship Id="rId13" Type="http://schemas.openxmlformats.org/officeDocument/2006/relationships/tags" Target="../tags/tag969.xml"/><Relationship Id="rId3" Type="http://schemas.openxmlformats.org/officeDocument/2006/relationships/tags" Target="../tags/tag959.xml"/><Relationship Id="rId7" Type="http://schemas.openxmlformats.org/officeDocument/2006/relationships/tags" Target="../tags/tag963.xml"/><Relationship Id="rId12" Type="http://schemas.openxmlformats.org/officeDocument/2006/relationships/tags" Target="../tags/tag968.xml"/><Relationship Id="rId2" Type="http://schemas.openxmlformats.org/officeDocument/2006/relationships/tags" Target="../tags/tag958.xml"/><Relationship Id="rId16" Type="http://schemas.openxmlformats.org/officeDocument/2006/relationships/slideMaster" Target="../slideMasters/slideMaster7.xml"/><Relationship Id="rId1" Type="http://schemas.openxmlformats.org/officeDocument/2006/relationships/tags" Target="../tags/tag957.xml"/><Relationship Id="rId6" Type="http://schemas.openxmlformats.org/officeDocument/2006/relationships/tags" Target="../tags/tag962.xml"/><Relationship Id="rId11" Type="http://schemas.openxmlformats.org/officeDocument/2006/relationships/tags" Target="../tags/tag967.xml"/><Relationship Id="rId5" Type="http://schemas.openxmlformats.org/officeDocument/2006/relationships/tags" Target="../tags/tag961.xml"/><Relationship Id="rId15" Type="http://schemas.openxmlformats.org/officeDocument/2006/relationships/tags" Target="../tags/tag971.xml"/><Relationship Id="rId10" Type="http://schemas.openxmlformats.org/officeDocument/2006/relationships/tags" Target="../tags/tag966.xml"/><Relationship Id="rId4" Type="http://schemas.openxmlformats.org/officeDocument/2006/relationships/tags" Target="../tags/tag960.xml"/><Relationship Id="rId9" Type="http://schemas.openxmlformats.org/officeDocument/2006/relationships/tags" Target="../tags/tag965.xml"/><Relationship Id="rId14" Type="http://schemas.openxmlformats.org/officeDocument/2006/relationships/tags" Target="../tags/tag970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tags" Target="../tags/tag979.xml"/><Relationship Id="rId3" Type="http://schemas.openxmlformats.org/officeDocument/2006/relationships/tags" Target="../tags/tag974.xml"/><Relationship Id="rId7" Type="http://schemas.openxmlformats.org/officeDocument/2006/relationships/tags" Target="../tags/tag978.xml"/><Relationship Id="rId2" Type="http://schemas.openxmlformats.org/officeDocument/2006/relationships/tags" Target="../tags/tag973.xml"/><Relationship Id="rId1" Type="http://schemas.openxmlformats.org/officeDocument/2006/relationships/tags" Target="../tags/tag972.xml"/><Relationship Id="rId6" Type="http://schemas.openxmlformats.org/officeDocument/2006/relationships/tags" Target="../tags/tag977.xml"/><Relationship Id="rId5" Type="http://schemas.openxmlformats.org/officeDocument/2006/relationships/tags" Target="../tags/tag976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975.xml"/><Relationship Id="rId9" Type="http://schemas.openxmlformats.org/officeDocument/2006/relationships/tags" Target="../tags/tag980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tags" Target="../tags/tag988.xml"/><Relationship Id="rId3" Type="http://schemas.openxmlformats.org/officeDocument/2006/relationships/tags" Target="../tags/tag983.xml"/><Relationship Id="rId7" Type="http://schemas.openxmlformats.org/officeDocument/2006/relationships/tags" Target="../tags/tag987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982.xml"/><Relationship Id="rId1" Type="http://schemas.openxmlformats.org/officeDocument/2006/relationships/tags" Target="../tags/tag981.xml"/><Relationship Id="rId6" Type="http://schemas.openxmlformats.org/officeDocument/2006/relationships/tags" Target="../tags/tag986.xml"/><Relationship Id="rId11" Type="http://schemas.openxmlformats.org/officeDocument/2006/relationships/tags" Target="../tags/tag991.xml"/><Relationship Id="rId5" Type="http://schemas.openxmlformats.org/officeDocument/2006/relationships/tags" Target="../tags/tag985.xml"/><Relationship Id="rId10" Type="http://schemas.openxmlformats.org/officeDocument/2006/relationships/tags" Target="../tags/tag990.xml"/><Relationship Id="rId4" Type="http://schemas.openxmlformats.org/officeDocument/2006/relationships/tags" Target="../tags/tag984.xml"/><Relationship Id="rId9" Type="http://schemas.openxmlformats.org/officeDocument/2006/relationships/tags" Target="../tags/tag989.xml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tags" Target="../tags/tag999.xml"/><Relationship Id="rId3" Type="http://schemas.openxmlformats.org/officeDocument/2006/relationships/tags" Target="../tags/tag994.xml"/><Relationship Id="rId7" Type="http://schemas.openxmlformats.org/officeDocument/2006/relationships/tags" Target="../tags/tag998.xml"/><Relationship Id="rId2" Type="http://schemas.openxmlformats.org/officeDocument/2006/relationships/tags" Target="../tags/tag993.xml"/><Relationship Id="rId1" Type="http://schemas.openxmlformats.org/officeDocument/2006/relationships/tags" Target="../tags/tag992.xml"/><Relationship Id="rId6" Type="http://schemas.openxmlformats.org/officeDocument/2006/relationships/tags" Target="../tags/tag997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996.xml"/><Relationship Id="rId10" Type="http://schemas.openxmlformats.org/officeDocument/2006/relationships/tags" Target="../tags/tag1001.xml"/><Relationship Id="rId4" Type="http://schemas.openxmlformats.org/officeDocument/2006/relationships/tags" Target="../tags/tag995.xml"/><Relationship Id="rId9" Type="http://schemas.openxmlformats.org/officeDocument/2006/relationships/tags" Target="../tags/tag1000.xml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tags" Target="../tags/tag1009.xml"/><Relationship Id="rId13" Type="http://schemas.openxmlformats.org/officeDocument/2006/relationships/slideMaster" Target="../slideMasters/slideMaster7.xml"/><Relationship Id="rId3" Type="http://schemas.openxmlformats.org/officeDocument/2006/relationships/tags" Target="../tags/tag1004.xml"/><Relationship Id="rId7" Type="http://schemas.openxmlformats.org/officeDocument/2006/relationships/tags" Target="../tags/tag1008.xml"/><Relationship Id="rId12" Type="http://schemas.openxmlformats.org/officeDocument/2006/relationships/tags" Target="../tags/tag1013.xml"/><Relationship Id="rId2" Type="http://schemas.openxmlformats.org/officeDocument/2006/relationships/tags" Target="../tags/tag1003.xml"/><Relationship Id="rId1" Type="http://schemas.openxmlformats.org/officeDocument/2006/relationships/tags" Target="../tags/tag1002.xml"/><Relationship Id="rId6" Type="http://schemas.openxmlformats.org/officeDocument/2006/relationships/tags" Target="../tags/tag1007.xml"/><Relationship Id="rId11" Type="http://schemas.openxmlformats.org/officeDocument/2006/relationships/tags" Target="../tags/tag1012.xml"/><Relationship Id="rId5" Type="http://schemas.openxmlformats.org/officeDocument/2006/relationships/tags" Target="../tags/tag1006.xml"/><Relationship Id="rId10" Type="http://schemas.openxmlformats.org/officeDocument/2006/relationships/tags" Target="../tags/tag1011.xml"/><Relationship Id="rId4" Type="http://schemas.openxmlformats.org/officeDocument/2006/relationships/tags" Target="../tags/tag1005.xml"/><Relationship Id="rId9" Type="http://schemas.openxmlformats.org/officeDocument/2006/relationships/tags" Target="../tags/tag1010.xml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tags" Target="../tags/tag1021.xml"/><Relationship Id="rId3" Type="http://schemas.openxmlformats.org/officeDocument/2006/relationships/tags" Target="../tags/tag1016.xml"/><Relationship Id="rId7" Type="http://schemas.openxmlformats.org/officeDocument/2006/relationships/tags" Target="../tags/tag1020.xml"/><Relationship Id="rId2" Type="http://schemas.openxmlformats.org/officeDocument/2006/relationships/tags" Target="../tags/tag1015.xml"/><Relationship Id="rId1" Type="http://schemas.openxmlformats.org/officeDocument/2006/relationships/tags" Target="../tags/tag1014.xml"/><Relationship Id="rId6" Type="http://schemas.openxmlformats.org/officeDocument/2006/relationships/tags" Target="../tags/tag1019.xml"/><Relationship Id="rId5" Type="http://schemas.openxmlformats.org/officeDocument/2006/relationships/tags" Target="../tags/tag1018.xml"/><Relationship Id="rId4" Type="http://schemas.openxmlformats.org/officeDocument/2006/relationships/tags" Target="../tags/tag1017.xml"/><Relationship Id="rId9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1024.xml"/><Relationship Id="rId2" Type="http://schemas.openxmlformats.org/officeDocument/2006/relationships/tags" Target="../tags/tag1023.xml"/><Relationship Id="rId1" Type="http://schemas.openxmlformats.org/officeDocument/2006/relationships/tags" Target="../tags/tag1022.xml"/><Relationship Id="rId4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tags" Target="../tags/tag1032.xml"/><Relationship Id="rId3" Type="http://schemas.openxmlformats.org/officeDocument/2006/relationships/tags" Target="../tags/tag1027.xml"/><Relationship Id="rId7" Type="http://schemas.openxmlformats.org/officeDocument/2006/relationships/tags" Target="../tags/tag1031.xml"/><Relationship Id="rId2" Type="http://schemas.openxmlformats.org/officeDocument/2006/relationships/tags" Target="../tags/tag1026.xml"/><Relationship Id="rId1" Type="http://schemas.openxmlformats.org/officeDocument/2006/relationships/tags" Target="../tags/tag1025.xml"/><Relationship Id="rId6" Type="http://schemas.openxmlformats.org/officeDocument/2006/relationships/tags" Target="../tags/tag1030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1029.xml"/><Relationship Id="rId10" Type="http://schemas.openxmlformats.org/officeDocument/2006/relationships/tags" Target="../tags/tag1034.xml"/><Relationship Id="rId4" Type="http://schemas.openxmlformats.org/officeDocument/2006/relationships/tags" Target="../tags/tag1028.xml"/><Relationship Id="rId9" Type="http://schemas.openxmlformats.org/officeDocument/2006/relationships/tags" Target="../tags/tag1033.xml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tags" Target="../tags/tag1042.xml"/><Relationship Id="rId3" Type="http://schemas.openxmlformats.org/officeDocument/2006/relationships/tags" Target="../tags/tag1037.xml"/><Relationship Id="rId7" Type="http://schemas.openxmlformats.org/officeDocument/2006/relationships/tags" Target="../tags/tag1041.xml"/><Relationship Id="rId2" Type="http://schemas.openxmlformats.org/officeDocument/2006/relationships/tags" Target="../tags/tag1036.xml"/><Relationship Id="rId1" Type="http://schemas.openxmlformats.org/officeDocument/2006/relationships/tags" Target="../tags/tag1035.xml"/><Relationship Id="rId6" Type="http://schemas.openxmlformats.org/officeDocument/2006/relationships/tags" Target="../tags/tag1040.xml"/><Relationship Id="rId5" Type="http://schemas.openxmlformats.org/officeDocument/2006/relationships/tags" Target="../tags/tag1039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1038.xml"/><Relationship Id="rId9" Type="http://schemas.openxmlformats.org/officeDocument/2006/relationships/tags" Target="../tags/tag104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tags" Target="../tags/tag1051.xml"/><Relationship Id="rId3" Type="http://schemas.openxmlformats.org/officeDocument/2006/relationships/tags" Target="../tags/tag1046.xml"/><Relationship Id="rId7" Type="http://schemas.openxmlformats.org/officeDocument/2006/relationships/tags" Target="../tags/tag1050.xml"/><Relationship Id="rId2" Type="http://schemas.openxmlformats.org/officeDocument/2006/relationships/tags" Target="../tags/tag1045.xml"/><Relationship Id="rId1" Type="http://schemas.openxmlformats.org/officeDocument/2006/relationships/tags" Target="../tags/tag1044.xml"/><Relationship Id="rId6" Type="http://schemas.openxmlformats.org/officeDocument/2006/relationships/tags" Target="../tags/tag1049.xml"/><Relationship Id="rId5" Type="http://schemas.openxmlformats.org/officeDocument/2006/relationships/tags" Target="../tags/tag1048.xml"/><Relationship Id="rId4" Type="http://schemas.openxmlformats.org/officeDocument/2006/relationships/tags" Target="../tags/tag1047.xml"/><Relationship Id="rId9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tags" Target="../tags/tag1059.xml"/><Relationship Id="rId3" Type="http://schemas.openxmlformats.org/officeDocument/2006/relationships/tags" Target="../tags/tag1054.xml"/><Relationship Id="rId7" Type="http://schemas.openxmlformats.org/officeDocument/2006/relationships/tags" Target="../tags/tag1058.xml"/><Relationship Id="rId2" Type="http://schemas.openxmlformats.org/officeDocument/2006/relationships/tags" Target="../tags/tag1053.xml"/><Relationship Id="rId1" Type="http://schemas.openxmlformats.org/officeDocument/2006/relationships/tags" Target="../tags/tag1052.xml"/><Relationship Id="rId6" Type="http://schemas.openxmlformats.org/officeDocument/2006/relationships/tags" Target="../tags/tag1057.xml"/><Relationship Id="rId5" Type="http://schemas.openxmlformats.org/officeDocument/2006/relationships/tags" Target="../tags/tag1056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1055.xml"/><Relationship Id="rId9" Type="http://schemas.openxmlformats.org/officeDocument/2006/relationships/tags" Target="../tags/tag1060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tags" Target="../tags/tag1068.xml"/><Relationship Id="rId3" Type="http://schemas.openxmlformats.org/officeDocument/2006/relationships/tags" Target="../tags/tag1063.xml"/><Relationship Id="rId7" Type="http://schemas.openxmlformats.org/officeDocument/2006/relationships/tags" Target="../tags/tag1067.xml"/><Relationship Id="rId2" Type="http://schemas.openxmlformats.org/officeDocument/2006/relationships/tags" Target="../tags/tag1062.xml"/><Relationship Id="rId1" Type="http://schemas.openxmlformats.org/officeDocument/2006/relationships/tags" Target="../tags/tag1061.xml"/><Relationship Id="rId6" Type="http://schemas.openxmlformats.org/officeDocument/2006/relationships/tags" Target="../tags/tag1066.xml"/><Relationship Id="rId5" Type="http://schemas.openxmlformats.org/officeDocument/2006/relationships/tags" Target="../tags/tag1065.xml"/><Relationship Id="rId4" Type="http://schemas.openxmlformats.org/officeDocument/2006/relationships/tags" Target="../tags/tag1064.xml"/><Relationship Id="rId9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tags" Target="../tags/tag1076.xml"/><Relationship Id="rId3" Type="http://schemas.openxmlformats.org/officeDocument/2006/relationships/tags" Target="../tags/tag1071.xml"/><Relationship Id="rId7" Type="http://schemas.openxmlformats.org/officeDocument/2006/relationships/tags" Target="../tags/tag1075.xml"/><Relationship Id="rId2" Type="http://schemas.openxmlformats.org/officeDocument/2006/relationships/tags" Target="../tags/tag1070.xml"/><Relationship Id="rId1" Type="http://schemas.openxmlformats.org/officeDocument/2006/relationships/tags" Target="../tags/tag1069.xml"/><Relationship Id="rId6" Type="http://schemas.openxmlformats.org/officeDocument/2006/relationships/tags" Target="../tags/tag1074.xml"/><Relationship Id="rId5" Type="http://schemas.openxmlformats.org/officeDocument/2006/relationships/tags" Target="../tags/tag1073.xml"/><Relationship Id="rId4" Type="http://schemas.openxmlformats.org/officeDocument/2006/relationships/tags" Target="../tags/tag1072.xml"/><Relationship Id="rId9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tags" Target="../tags/tag1084.xml"/><Relationship Id="rId3" Type="http://schemas.openxmlformats.org/officeDocument/2006/relationships/tags" Target="../tags/tag1079.xml"/><Relationship Id="rId7" Type="http://schemas.openxmlformats.org/officeDocument/2006/relationships/tags" Target="../tags/tag1083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1078.xml"/><Relationship Id="rId1" Type="http://schemas.openxmlformats.org/officeDocument/2006/relationships/tags" Target="../tags/tag1077.xml"/><Relationship Id="rId6" Type="http://schemas.openxmlformats.org/officeDocument/2006/relationships/tags" Target="../tags/tag1082.xml"/><Relationship Id="rId11" Type="http://schemas.openxmlformats.org/officeDocument/2006/relationships/tags" Target="../tags/tag1087.xml"/><Relationship Id="rId5" Type="http://schemas.openxmlformats.org/officeDocument/2006/relationships/tags" Target="../tags/tag1081.xml"/><Relationship Id="rId10" Type="http://schemas.openxmlformats.org/officeDocument/2006/relationships/tags" Target="../tags/tag1086.xml"/><Relationship Id="rId4" Type="http://schemas.openxmlformats.org/officeDocument/2006/relationships/tags" Target="../tags/tag1080.xml"/><Relationship Id="rId9" Type="http://schemas.openxmlformats.org/officeDocument/2006/relationships/tags" Target="../tags/tag1085.xml"/></Relationships>
</file>

<file path=ppt/slideLayouts/_rels/slideLayout125.xml.rels><?xml version="1.0" encoding="UTF-8" standalone="yes"?>
<Relationships xmlns="http://schemas.openxmlformats.org/package/2006/relationships"><Relationship Id="rId8" Type="http://schemas.openxmlformats.org/officeDocument/2006/relationships/tags" Target="../tags/tag1095.xml"/><Relationship Id="rId3" Type="http://schemas.openxmlformats.org/officeDocument/2006/relationships/tags" Target="../tags/tag1090.xml"/><Relationship Id="rId7" Type="http://schemas.openxmlformats.org/officeDocument/2006/relationships/tags" Target="../tags/tag1094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1089.xml"/><Relationship Id="rId1" Type="http://schemas.openxmlformats.org/officeDocument/2006/relationships/tags" Target="../tags/tag1088.xml"/><Relationship Id="rId6" Type="http://schemas.openxmlformats.org/officeDocument/2006/relationships/tags" Target="../tags/tag1093.xml"/><Relationship Id="rId11" Type="http://schemas.openxmlformats.org/officeDocument/2006/relationships/tags" Target="../tags/tag1098.xml"/><Relationship Id="rId5" Type="http://schemas.openxmlformats.org/officeDocument/2006/relationships/tags" Target="../tags/tag1092.xml"/><Relationship Id="rId10" Type="http://schemas.openxmlformats.org/officeDocument/2006/relationships/tags" Target="../tags/tag1097.xml"/><Relationship Id="rId4" Type="http://schemas.openxmlformats.org/officeDocument/2006/relationships/tags" Target="../tags/tag1091.xml"/><Relationship Id="rId9" Type="http://schemas.openxmlformats.org/officeDocument/2006/relationships/tags" Target="../tags/tag1096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tags" Target="../tags/tag1106.xml"/><Relationship Id="rId3" Type="http://schemas.openxmlformats.org/officeDocument/2006/relationships/tags" Target="../tags/tag1101.xml"/><Relationship Id="rId7" Type="http://schemas.openxmlformats.org/officeDocument/2006/relationships/tags" Target="../tags/tag1105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1100.xml"/><Relationship Id="rId1" Type="http://schemas.openxmlformats.org/officeDocument/2006/relationships/tags" Target="../tags/tag1099.xml"/><Relationship Id="rId6" Type="http://schemas.openxmlformats.org/officeDocument/2006/relationships/tags" Target="../tags/tag1104.xml"/><Relationship Id="rId11" Type="http://schemas.openxmlformats.org/officeDocument/2006/relationships/tags" Target="../tags/tag1109.xml"/><Relationship Id="rId5" Type="http://schemas.openxmlformats.org/officeDocument/2006/relationships/tags" Target="../tags/tag1103.xml"/><Relationship Id="rId10" Type="http://schemas.openxmlformats.org/officeDocument/2006/relationships/tags" Target="../tags/tag1108.xml"/><Relationship Id="rId4" Type="http://schemas.openxmlformats.org/officeDocument/2006/relationships/tags" Target="../tags/tag1102.xml"/><Relationship Id="rId9" Type="http://schemas.openxmlformats.org/officeDocument/2006/relationships/tags" Target="../tags/tag1107.xml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tags" Target="../tags/tag1117.xml"/><Relationship Id="rId13" Type="http://schemas.openxmlformats.org/officeDocument/2006/relationships/tags" Target="../tags/tag1122.xml"/><Relationship Id="rId3" Type="http://schemas.openxmlformats.org/officeDocument/2006/relationships/tags" Target="../tags/tag1112.xml"/><Relationship Id="rId7" Type="http://schemas.openxmlformats.org/officeDocument/2006/relationships/tags" Target="../tags/tag1116.xml"/><Relationship Id="rId12" Type="http://schemas.openxmlformats.org/officeDocument/2006/relationships/tags" Target="../tags/tag1121.xml"/><Relationship Id="rId2" Type="http://schemas.openxmlformats.org/officeDocument/2006/relationships/tags" Target="../tags/tag1111.xml"/><Relationship Id="rId16" Type="http://schemas.openxmlformats.org/officeDocument/2006/relationships/slideMaster" Target="../slideMasters/slideMaster7.xml"/><Relationship Id="rId1" Type="http://schemas.openxmlformats.org/officeDocument/2006/relationships/tags" Target="../tags/tag1110.xml"/><Relationship Id="rId6" Type="http://schemas.openxmlformats.org/officeDocument/2006/relationships/tags" Target="../tags/tag1115.xml"/><Relationship Id="rId11" Type="http://schemas.openxmlformats.org/officeDocument/2006/relationships/tags" Target="../tags/tag1120.xml"/><Relationship Id="rId5" Type="http://schemas.openxmlformats.org/officeDocument/2006/relationships/tags" Target="../tags/tag1114.xml"/><Relationship Id="rId15" Type="http://schemas.openxmlformats.org/officeDocument/2006/relationships/tags" Target="../tags/tag1124.xml"/><Relationship Id="rId10" Type="http://schemas.openxmlformats.org/officeDocument/2006/relationships/tags" Target="../tags/tag1119.xml"/><Relationship Id="rId4" Type="http://schemas.openxmlformats.org/officeDocument/2006/relationships/tags" Target="../tags/tag1113.xml"/><Relationship Id="rId9" Type="http://schemas.openxmlformats.org/officeDocument/2006/relationships/tags" Target="../tags/tag1118.xml"/><Relationship Id="rId14" Type="http://schemas.openxmlformats.org/officeDocument/2006/relationships/tags" Target="../tags/tag1123.xml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tags" Target="../tags/tag1132.xml"/><Relationship Id="rId3" Type="http://schemas.openxmlformats.org/officeDocument/2006/relationships/tags" Target="../tags/tag1127.xml"/><Relationship Id="rId7" Type="http://schemas.openxmlformats.org/officeDocument/2006/relationships/tags" Target="../tags/tag1131.xml"/><Relationship Id="rId2" Type="http://schemas.openxmlformats.org/officeDocument/2006/relationships/tags" Target="../tags/tag1126.xml"/><Relationship Id="rId1" Type="http://schemas.openxmlformats.org/officeDocument/2006/relationships/tags" Target="../tags/tag1125.xml"/><Relationship Id="rId6" Type="http://schemas.openxmlformats.org/officeDocument/2006/relationships/tags" Target="../tags/tag1130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1129.xml"/><Relationship Id="rId10" Type="http://schemas.openxmlformats.org/officeDocument/2006/relationships/tags" Target="../tags/tag1134.xml"/><Relationship Id="rId4" Type="http://schemas.openxmlformats.org/officeDocument/2006/relationships/tags" Target="../tags/tag1128.xml"/><Relationship Id="rId9" Type="http://schemas.openxmlformats.org/officeDocument/2006/relationships/tags" Target="../tags/tag113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7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8.jpeg"/><Relationship Id="rId5" Type="http://schemas.openxmlformats.org/officeDocument/2006/relationships/tags" Target="../tags/tag82.xml"/><Relationship Id="rId10" Type="http://schemas.openxmlformats.org/officeDocument/2006/relationships/image" Target="../media/image7.jpeg"/><Relationship Id="rId4" Type="http://schemas.openxmlformats.org/officeDocument/2006/relationships/tags" Target="../tags/tag81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8.jpeg"/><Relationship Id="rId5" Type="http://schemas.openxmlformats.org/officeDocument/2006/relationships/tags" Target="../tags/tag90.xml"/><Relationship Id="rId10" Type="http://schemas.openxmlformats.org/officeDocument/2006/relationships/image" Target="../media/image7.jpeg"/><Relationship Id="rId4" Type="http://schemas.openxmlformats.org/officeDocument/2006/relationships/tags" Target="../tags/tag89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8.jpe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7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3.png"/><Relationship Id="rId5" Type="http://schemas.openxmlformats.org/officeDocument/2006/relationships/tags" Target="../tags/tag115.xml"/><Relationship Id="rId10" Type="http://schemas.openxmlformats.org/officeDocument/2006/relationships/image" Target="../media/image6.jpeg"/><Relationship Id="rId4" Type="http://schemas.openxmlformats.org/officeDocument/2006/relationships/tags" Target="../tags/tag114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10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file:///C:\Users\1V994W2\PycharmProjects\PPT_Background_Generation/pic_temp/pic_half_left.png" TargetMode="External"/><Relationship Id="rId5" Type="http://schemas.openxmlformats.org/officeDocument/2006/relationships/tags" Target="../tags/tag123.xml"/><Relationship Id="rId10" Type="http://schemas.openxmlformats.org/officeDocument/2006/relationships/image" Target="../media/image9.png"/><Relationship Id="rId4" Type="http://schemas.openxmlformats.org/officeDocument/2006/relationships/tags" Target="../tags/tag122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35.xml"/><Relationship Id="rId21" Type="http://schemas.openxmlformats.org/officeDocument/2006/relationships/image" Target="../media/image13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image" Target="../media/image12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16.pn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image" Target="../media/image15.png"/><Relationship Id="rId10" Type="http://schemas.openxmlformats.org/officeDocument/2006/relationships/tags" Target="../tags/tag142.xml"/><Relationship Id="rId19" Type="http://schemas.openxmlformats.org/officeDocument/2006/relationships/image" Target="../media/image11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5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5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9" Type="http://schemas.openxmlformats.org/officeDocument/2006/relationships/image" Target="../media/image16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16.png"/><Relationship Id="rId5" Type="http://schemas.openxmlformats.org/officeDocument/2006/relationships/tags" Target="../tags/tag17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2.xml"/><Relationship Id="rId9" Type="http://schemas.openxmlformats.org/officeDocument/2006/relationships/tags" Target="../tags/tag177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8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9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image" Target="../media/image17.png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9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7" Type="http://schemas.openxmlformats.org/officeDocument/2006/relationships/image" Target="../media/image16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image" Target="../media/image4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image" Target="../media/image13.png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image" Target="../media/image11.png"/><Relationship Id="rId2" Type="http://schemas.openxmlformats.org/officeDocument/2006/relationships/tags" Target="../tags/tag206.xml"/><Relationship Id="rId16" Type="http://schemas.openxmlformats.org/officeDocument/2006/relationships/image" Target="../media/image21.png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9.xml"/><Relationship Id="rId15" Type="http://schemas.openxmlformats.org/officeDocument/2006/relationships/image" Target="../media/image20.png"/><Relationship Id="rId10" Type="http://schemas.openxmlformats.org/officeDocument/2006/relationships/tags" Target="../tags/tag214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image" Target="../media/image1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22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9.xml"/><Relationship Id="rId4" Type="http://schemas.openxmlformats.org/officeDocument/2006/relationships/tags" Target="../tags/tag218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16.png"/><Relationship Id="rId5" Type="http://schemas.openxmlformats.org/officeDocument/2006/relationships/tags" Target="../tags/tag224.xml"/><Relationship Id="rId10" Type="http://schemas.openxmlformats.org/officeDocument/2006/relationships/image" Target="../media/image23.png"/><Relationship Id="rId4" Type="http://schemas.openxmlformats.org/officeDocument/2006/relationships/tags" Target="../tags/tag223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10" Type="http://schemas.openxmlformats.org/officeDocument/2006/relationships/image" Target="../media/image23.png"/><Relationship Id="rId4" Type="http://schemas.openxmlformats.org/officeDocument/2006/relationships/tags" Target="../tags/tag231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10" Type="http://schemas.openxmlformats.org/officeDocument/2006/relationships/image" Target="../media/image16.png"/><Relationship Id="rId4" Type="http://schemas.openxmlformats.org/officeDocument/2006/relationships/tags" Target="../tags/tag239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10" Type="http://schemas.openxmlformats.org/officeDocument/2006/relationships/image" Target="../media/image16.png"/><Relationship Id="rId4" Type="http://schemas.openxmlformats.org/officeDocument/2006/relationships/tags" Target="../tags/tag247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12" Type="http://schemas.openxmlformats.org/officeDocument/2006/relationships/image" Target="../media/image22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56.xml"/><Relationship Id="rId10" Type="http://schemas.openxmlformats.org/officeDocument/2006/relationships/tags" Target="../tags/tag261.xml"/><Relationship Id="rId4" Type="http://schemas.openxmlformats.org/officeDocument/2006/relationships/tags" Target="../tags/tag255.xml"/><Relationship Id="rId9" Type="http://schemas.openxmlformats.org/officeDocument/2006/relationships/tags" Target="../tags/tag260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3" Type="http://schemas.openxmlformats.org/officeDocument/2006/relationships/tags" Target="../tags/tag264.xml"/><Relationship Id="rId7" Type="http://schemas.openxmlformats.org/officeDocument/2006/relationships/tags" Target="../tags/tag268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image" Target="../media/image24.png"/><Relationship Id="rId5" Type="http://schemas.openxmlformats.org/officeDocument/2006/relationships/tags" Target="../tags/tag26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65.xml"/><Relationship Id="rId9" Type="http://schemas.openxmlformats.org/officeDocument/2006/relationships/tags" Target="../tags/tag270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13" Type="http://schemas.openxmlformats.org/officeDocument/2006/relationships/tags" Target="../tags/tag289.xml"/><Relationship Id="rId18" Type="http://schemas.openxmlformats.org/officeDocument/2006/relationships/tags" Target="../tags/tag294.xml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12" Type="http://schemas.openxmlformats.org/officeDocument/2006/relationships/tags" Target="../tags/tag288.xml"/><Relationship Id="rId17" Type="http://schemas.openxmlformats.org/officeDocument/2006/relationships/tags" Target="../tags/tag293.xml"/><Relationship Id="rId2" Type="http://schemas.openxmlformats.org/officeDocument/2006/relationships/tags" Target="../tags/tag278.xml"/><Relationship Id="rId16" Type="http://schemas.openxmlformats.org/officeDocument/2006/relationships/tags" Target="../tags/tag292.xml"/><Relationship Id="rId20" Type="http://schemas.openxmlformats.org/officeDocument/2006/relationships/slideMaster" Target="../slideMasters/slideMaster3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tags" Target="../tags/tag287.xml"/><Relationship Id="rId5" Type="http://schemas.openxmlformats.org/officeDocument/2006/relationships/tags" Target="../tags/tag281.xml"/><Relationship Id="rId15" Type="http://schemas.openxmlformats.org/officeDocument/2006/relationships/tags" Target="../tags/tag291.xml"/><Relationship Id="rId10" Type="http://schemas.openxmlformats.org/officeDocument/2006/relationships/tags" Target="../tags/tag286.xml"/><Relationship Id="rId19" Type="http://schemas.openxmlformats.org/officeDocument/2006/relationships/tags" Target="../tags/tag295.xml"/><Relationship Id="rId4" Type="http://schemas.openxmlformats.org/officeDocument/2006/relationships/tags" Target="../tags/tag280.xml"/><Relationship Id="rId9" Type="http://schemas.openxmlformats.org/officeDocument/2006/relationships/tags" Target="../tags/tag285.xml"/><Relationship Id="rId14" Type="http://schemas.openxmlformats.org/officeDocument/2006/relationships/tags" Target="../tags/tag290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5" Type="http://schemas.openxmlformats.org/officeDocument/2006/relationships/tags" Target="../tags/tag300.xml"/><Relationship Id="rId10" Type="http://schemas.openxmlformats.org/officeDocument/2006/relationships/tags" Target="../tags/tag305.xml"/><Relationship Id="rId4" Type="http://schemas.openxmlformats.org/officeDocument/2006/relationships/tags" Target="../tags/tag299.xml"/><Relationship Id="rId9" Type="http://schemas.openxmlformats.org/officeDocument/2006/relationships/tags" Target="../tags/tag30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14.xml"/><Relationship Id="rId13" Type="http://schemas.openxmlformats.org/officeDocument/2006/relationships/tags" Target="../tags/tag319.xml"/><Relationship Id="rId18" Type="http://schemas.openxmlformats.org/officeDocument/2006/relationships/slideMaster" Target="../slideMasters/slideMaster3.xml"/><Relationship Id="rId3" Type="http://schemas.openxmlformats.org/officeDocument/2006/relationships/tags" Target="../tags/tag309.xml"/><Relationship Id="rId7" Type="http://schemas.openxmlformats.org/officeDocument/2006/relationships/tags" Target="../tags/tag313.xml"/><Relationship Id="rId12" Type="http://schemas.openxmlformats.org/officeDocument/2006/relationships/tags" Target="../tags/tag318.xml"/><Relationship Id="rId17" Type="http://schemas.openxmlformats.org/officeDocument/2006/relationships/tags" Target="../tags/tag323.xml"/><Relationship Id="rId2" Type="http://schemas.openxmlformats.org/officeDocument/2006/relationships/tags" Target="../tags/tag308.xml"/><Relationship Id="rId16" Type="http://schemas.openxmlformats.org/officeDocument/2006/relationships/tags" Target="../tags/tag322.xml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11" Type="http://schemas.openxmlformats.org/officeDocument/2006/relationships/tags" Target="../tags/tag317.xml"/><Relationship Id="rId5" Type="http://schemas.openxmlformats.org/officeDocument/2006/relationships/tags" Target="../tags/tag311.xml"/><Relationship Id="rId15" Type="http://schemas.openxmlformats.org/officeDocument/2006/relationships/tags" Target="../tags/tag321.xml"/><Relationship Id="rId10" Type="http://schemas.openxmlformats.org/officeDocument/2006/relationships/tags" Target="../tags/tag316.xml"/><Relationship Id="rId4" Type="http://schemas.openxmlformats.org/officeDocument/2006/relationships/tags" Target="../tags/tag310.xml"/><Relationship Id="rId9" Type="http://schemas.openxmlformats.org/officeDocument/2006/relationships/tags" Target="../tags/tag315.xml"/><Relationship Id="rId14" Type="http://schemas.openxmlformats.org/officeDocument/2006/relationships/tags" Target="../tags/tag320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31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26.xml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5" Type="http://schemas.openxmlformats.org/officeDocument/2006/relationships/tags" Target="../tags/tag328.xml"/><Relationship Id="rId10" Type="http://schemas.openxmlformats.org/officeDocument/2006/relationships/tags" Target="../tags/tag333.xml"/><Relationship Id="rId4" Type="http://schemas.openxmlformats.org/officeDocument/2006/relationships/tags" Target="../tags/tag327.xml"/><Relationship Id="rId9" Type="http://schemas.openxmlformats.org/officeDocument/2006/relationships/tags" Target="../tags/tag33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13" Type="http://schemas.openxmlformats.org/officeDocument/2006/relationships/tags" Target="../tags/tag348.xml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12" Type="http://schemas.openxmlformats.org/officeDocument/2006/relationships/tags" Target="../tags/tag347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11" Type="http://schemas.openxmlformats.org/officeDocument/2006/relationships/tags" Target="../tags/tag346.xml"/><Relationship Id="rId5" Type="http://schemas.openxmlformats.org/officeDocument/2006/relationships/tags" Target="../tags/tag340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345.xml"/><Relationship Id="rId4" Type="http://schemas.openxmlformats.org/officeDocument/2006/relationships/tags" Target="../tags/tag339.xml"/><Relationship Id="rId9" Type="http://schemas.openxmlformats.org/officeDocument/2006/relationships/tags" Target="../tags/tag344.xml"/><Relationship Id="rId14" Type="http://schemas.openxmlformats.org/officeDocument/2006/relationships/tags" Target="../tags/tag349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57.xml"/><Relationship Id="rId13" Type="http://schemas.openxmlformats.org/officeDocument/2006/relationships/tags" Target="../tags/tag362.xml"/><Relationship Id="rId3" Type="http://schemas.openxmlformats.org/officeDocument/2006/relationships/tags" Target="../tags/tag352.xml"/><Relationship Id="rId7" Type="http://schemas.openxmlformats.org/officeDocument/2006/relationships/tags" Target="../tags/tag356.xml"/><Relationship Id="rId12" Type="http://schemas.openxmlformats.org/officeDocument/2006/relationships/tags" Target="../tags/tag361.xml"/><Relationship Id="rId2" Type="http://schemas.openxmlformats.org/officeDocument/2006/relationships/tags" Target="../tags/tag351.xml"/><Relationship Id="rId16" Type="http://schemas.openxmlformats.org/officeDocument/2006/relationships/slideMaster" Target="../slideMasters/slideMaster3.xml"/><Relationship Id="rId1" Type="http://schemas.openxmlformats.org/officeDocument/2006/relationships/tags" Target="../tags/tag350.xml"/><Relationship Id="rId6" Type="http://schemas.openxmlformats.org/officeDocument/2006/relationships/tags" Target="../tags/tag355.xml"/><Relationship Id="rId11" Type="http://schemas.openxmlformats.org/officeDocument/2006/relationships/tags" Target="../tags/tag360.xml"/><Relationship Id="rId5" Type="http://schemas.openxmlformats.org/officeDocument/2006/relationships/tags" Target="../tags/tag354.xml"/><Relationship Id="rId15" Type="http://schemas.openxmlformats.org/officeDocument/2006/relationships/tags" Target="../tags/tag364.xml"/><Relationship Id="rId10" Type="http://schemas.openxmlformats.org/officeDocument/2006/relationships/tags" Target="../tags/tag359.xml"/><Relationship Id="rId4" Type="http://schemas.openxmlformats.org/officeDocument/2006/relationships/tags" Target="../tags/tag353.xml"/><Relationship Id="rId9" Type="http://schemas.openxmlformats.org/officeDocument/2006/relationships/tags" Target="../tags/tag358.xml"/><Relationship Id="rId14" Type="http://schemas.openxmlformats.org/officeDocument/2006/relationships/tags" Target="../tags/tag36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4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75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70.xml"/><Relationship Id="rId7" Type="http://schemas.openxmlformats.org/officeDocument/2006/relationships/tags" Target="../tags/tag374.xml"/><Relationship Id="rId12" Type="http://schemas.openxmlformats.org/officeDocument/2006/relationships/tags" Target="../tags/tag379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tags" Target="../tags/tag373.xml"/><Relationship Id="rId11" Type="http://schemas.openxmlformats.org/officeDocument/2006/relationships/tags" Target="../tags/tag378.xml"/><Relationship Id="rId5" Type="http://schemas.openxmlformats.org/officeDocument/2006/relationships/tags" Target="../tags/tag372.xml"/><Relationship Id="rId10" Type="http://schemas.openxmlformats.org/officeDocument/2006/relationships/tags" Target="../tags/tag377.xml"/><Relationship Id="rId4" Type="http://schemas.openxmlformats.org/officeDocument/2006/relationships/tags" Target="../tags/tag371.xml"/><Relationship Id="rId9" Type="http://schemas.openxmlformats.org/officeDocument/2006/relationships/tags" Target="../tags/tag376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87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82.xml"/><Relationship Id="rId7" Type="http://schemas.openxmlformats.org/officeDocument/2006/relationships/tags" Target="../tags/tag386.xml"/><Relationship Id="rId12" Type="http://schemas.openxmlformats.org/officeDocument/2006/relationships/tags" Target="../tags/tag391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11" Type="http://schemas.openxmlformats.org/officeDocument/2006/relationships/tags" Target="../tags/tag390.xml"/><Relationship Id="rId5" Type="http://schemas.openxmlformats.org/officeDocument/2006/relationships/tags" Target="../tags/tag384.xml"/><Relationship Id="rId10" Type="http://schemas.openxmlformats.org/officeDocument/2006/relationships/tags" Target="../tags/tag389.xml"/><Relationship Id="rId4" Type="http://schemas.openxmlformats.org/officeDocument/2006/relationships/tags" Target="../tags/tag383.xml"/><Relationship Id="rId9" Type="http://schemas.openxmlformats.org/officeDocument/2006/relationships/tags" Target="../tags/tag388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399.xml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11" Type="http://schemas.openxmlformats.org/officeDocument/2006/relationships/tags" Target="../tags/tag402.xml"/><Relationship Id="rId5" Type="http://schemas.openxmlformats.org/officeDocument/2006/relationships/tags" Target="../tags/tag396.xml"/><Relationship Id="rId10" Type="http://schemas.openxmlformats.org/officeDocument/2006/relationships/tags" Target="../tags/tag401.xml"/><Relationship Id="rId4" Type="http://schemas.openxmlformats.org/officeDocument/2006/relationships/tags" Target="../tags/tag395.xml"/><Relationship Id="rId9" Type="http://schemas.openxmlformats.org/officeDocument/2006/relationships/tags" Target="../tags/tag400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410.xml"/><Relationship Id="rId13" Type="http://schemas.openxmlformats.org/officeDocument/2006/relationships/tags" Target="../tags/tag415.xml"/><Relationship Id="rId18" Type="http://schemas.openxmlformats.org/officeDocument/2006/relationships/tags" Target="../tags/tag420.xml"/><Relationship Id="rId3" Type="http://schemas.openxmlformats.org/officeDocument/2006/relationships/tags" Target="../tags/tag405.xml"/><Relationship Id="rId7" Type="http://schemas.openxmlformats.org/officeDocument/2006/relationships/tags" Target="../tags/tag409.xml"/><Relationship Id="rId12" Type="http://schemas.openxmlformats.org/officeDocument/2006/relationships/tags" Target="../tags/tag414.xml"/><Relationship Id="rId17" Type="http://schemas.openxmlformats.org/officeDocument/2006/relationships/tags" Target="../tags/tag419.xml"/><Relationship Id="rId2" Type="http://schemas.openxmlformats.org/officeDocument/2006/relationships/tags" Target="../tags/tag404.xml"/><Relationship Id="rId16" Type="http://schemas.openxmlformats.org/officeDocument/2006/relationships/tags" Target="../tags/tag418.xml"/><Relationship Id="rId1" Type="http://schemas.openxmlformats.org/officeDocument/2006/relationships/tags" Target="../tags/tag403.xml"/><Relationship Id="rId6" Type="http://schemas.openxmlformats.org/officeDocument/2006/relationships/tags" Target="../tags/tag408.xml"/><Relationship Id="rId11" Type="http://schemas.openxmlformats.org/officeDocument/2006/relationships/tags" Target="../tags/tag413.xml"/><Relationship Id="rId5" Type="http://schemas.openxmlformats.org/officeDocument/2006/relationships/tags" Target="../tags/tag407.xml"/><Relationship Id="rId15" Type="http://schemas.openxmlformats.org/officeDocument/2006/relationships/tags" Target="../tags/tag417.xml"/><Relationship Id="rId10" Type="http://schemas.openxmlformats.org/officeDocument/2006/relationships/tags" Target="../tags/tag412.xml"/><Relationship Id="rId19" Type="http://schemas.openxmlformats.org/officeDocument/2006/relationships/slideMaster" Target="../slideMasters/slideMaster3.xml"/><Relationship Id="rId4" Type="http://schemas.openxmlformats.org/officeDocument/2006/relationships/tags" Target="../tags/tag406.xml"/><Relationship Id="rId9" Type="http://schemas.openxmlformats.org/officeDocument/2006/relationships/tags" Target="../tags/tag411.xml"/><Relationship Id="rId14" Type="http://schemas.openxmlformats.org/officeDocument/2006/relationships/tags" Target="../tags/tag416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428.xml"/><Relationship Id="rId3" Type="http://schemas.openxmlformats.org/officeDocument/2006/relationships/tags" Target="../tags/tag423.xml"/><Relationship Id="rId7" Type="http://schemas.openxmlformats.org/officeDocument/2006/relationships/tags" Target="../tags/tag42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424.xml"/><Relationship Id="rId9" Type="http://schemas.openxmlformats.org/officeDocument/2006/relationships/tags" Target="../tags/tag42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4.jpe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437.xml"/><Relationship Id="rId3" Type="http://schemas.openxmlformats.org/officeDocument/2006/relationships/tags" Target="../tags/tag432.xml"/><Relationship Id="rId7" Type="http://schemas.openxmlformats.org/officeDocument/2006/relationships/tags" Target="../tags/tag436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tags" Target="../tags/tag440.xml"/><Relationship Id="rId5" Type="http://schemas.openxmlformats.org/officeDocument/2006/relationships/tags" Target="../tags/tag434.xml"/><Relationship Id="rId10" Type="http://schemas.openxmlformats.org/officeDocument/2006/relationships/tags" Target="../tags/tag439.xml"/><Relationship Id="rId4" Type="http://schemas.openxmlformats.org/officeDocument/2006/relationships/tags" Target="../tags/tag433.xml"/><Relationship Id="rId9" Type="http://schemas.openxmlformats.org/officeDocument/2006/relationships/tags" Target="../tags/tag438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448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43.xml"/><Relationship Id="rId7" Type="http://schemas.openxmlformats.org/officeDocument/2006/relationships/tags" Target="../tags/tag447.xml"/><Relationship Id="rId12" Type="http://schemas.openxmlformats.org/officeDocument/2006/relationships/tags" Target="../tags/tag452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tags" Target="../tags/tag446.xml"/><Relationship Id="rId11" Type="http://schemas.openxmlformats.org/officeDocument/2006/relationships/tags" Target="../tags/tag451.xml"/><Relationship Id="rId5" Type="http://schemas.openxmlformats.org/officeDocument/2006/relationships/tags" Target="../tags/tag445.xml"/><Relationship Id="rId10" Type="http://schemas.openxmlformats.org/officeDocument/2006/relationships/tags" Target="../tags/tag450.xml"/><Relationship Id="rId4" Type="http://schemas.openxmlformats.org/officeDocument/2006/relationships/tags" Target="../tags/tag444.xml"/><Relationship Id="rId9" Type="http://schemas.openxmlformats.org/officeDocument/2006/relationships/tags" Target="../tags/tag449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460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55.xml"/><Relationship Id="rId7" Type="http://schemas.openxmlformats.org/officeDocument/2006/relationships/tags" Target="../tags/tag459.xml"/><Relationship Id="rId12" Type="http://schemas.openxmlformats.org/officeDocument/2006/relationships/tags" Target="../tags/tag464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tags" Target="../tags/tag458.xml"/><Relationship Id="rId11" Type="http://schemas.openxmlformats.org/officeDocument/2006/relationships/tags" Target="../tags/tag463.xml"/><Relationship Id="rId5" Type="http://schemas.openxmlformats.org/officeDocument/2006/relationships/tags" Target="../tags/tag457.xml"/><Relationship Id="rId10" Type="http://schemas.openxmlformats.org/officeDocument/2006/relationships/tags" Target="../tags/tag462.xml"/><Relationship Id="rId4" Type="http://schemas.openxmlformats.org/officeDocument/2006/relationships/tags" Target="../tags/tag456.xml"/><Relationship Id="rId9" Type="http://schemas.openxmlformats.org/officeDocument/2006/relationships/tags" Target="../tags/tag461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472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67.xml"/><Relationship Id="rId7" Type="http://schemas.openxmlformats.org/officeDocument/2006/relationships/tags" Target="../tags/tag471.xml"/><Relationship Id="rId12" Type="http://schemas.openxmlformats.org/officeDocument/2006/relationships/tags" Target="../tags/tag476.xml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tags" Target="../tags/tag470.xml"/><Relationship Id="rId11" Type="http://schemas.openxmlformats.org/officeDocument/2006/relationships/tags" Target="../tags/tag475.xml"/><Relationship Id="rId5" Type="http://schemas.openxmlformats.org/officeDocument/2006/relationships/tags" Target="../tags/tag469.xml"/><Relationship Id="rId10" Type="http://schemas.openxmlformats.org/officeDocument/2006/relationships/tags" Target="../tags/tag474.xml"/><Relationship Id="rId4" Type="http://schemas.openxmlformats.org/officeDocument/2006/relationships/tags" Target="../tags/tag468.xml"/><Relationship Id="rId9" Type="http://schemas.openxmlformats.org/officeDocument/2006/relationships/tags" Target="../tags/tag47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484.xml"/><Relationship Id="rId13" Type="http://schemas.openxmlformats.org/officeDocument/2006/relationships/tags" Target="../tags/tag489.xml"/><Relationship Id="rId3" Type="http://schemas.openxmlformats.org/officeDocument/2006/relationships/tags" Target="../tags/tag479.xml"/><Relationship Id="rId7" Type="http://schemas.openxmlformats.org/officeDocument/2006/relationships/tags" Target="../tags/tag483.xml"/><Relationship Id="rId12" Type="http://schemas.openxmlformats.org/officeDocument/2006/relationships/tags" Target="../tags/tag488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6" Type="http://schemas.openxmlformats.org/officeDocument/2006/relationships/tags" Target="../tags/tag482.xml"/><Relationship Id="rId11" Type="http://schemas.openxmlformats.org/officeDocument/2006/relationships/tags" Target="../tags/tag487.xml"/><Relationship Id="rId5" Type="http://schemas.openxmlformats.org/officeDocument/2006/relationships/tags" Target="../tags/tag481.xml"/><Relationship Id="rId10" Type="http://schemas.openxmlformats.org/officeDocument/2006/relationships/tags" Target="../tags/tag486.xml"/><Relationship Id="rId4" Type="http://schemas.openxmlformats.org/officeDocument/2006/relationships/tags" Target="../tags/tag480.xml"/><Relationship Id="rId9" Type="http://schemas.openxmlformats.org/officeDocument/2006/relationships/tags" Target="../tags/tag485.xml"/><Relationship Id="rId1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497.xml"/><Relationship Id="rId3" Type="http://schemas.openxmlformats.org/officeDocument/2006/relationships/tags" Target="../tags/tag492.xml"/><Relationship Id="rId7" Type="http://schemas.openxmlformats.org/officeDocument/2006/relationships/tags" Target="../tags/tag496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493.xml"/><Relationship Id="rId9" Type="http://schemas.openxmlformats.org/officeDocument/2006/relationships/tags" Target="../tags/tag498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512.xml"/><Relationship Id="rId13" Type="http://schemas.openxmlformats.org/officeDocument/2006/relationships/tags" Target="../tags/tag517.xml"/><Relationship Id="rId3" Type="http://schemas.openxmlformats.org/officeDocument/2006/relationships/tags" Target="../tags/tag507.xml"/><Relationship Id="rId7" Type="http://schemas.openxmlformats.org/officeDocument/2006/relationships/tags" Target="../tags/tag511.xml"/><Relationship Id="rId12" Type="http://schemas.openxmlformats.org/officeDocument/2006/relationships/tags" Target="../tags/tag516.xml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tags" Target="../tags/tag510.xml"/><Relationship Id="rId11" Type="http://schemas.openxmlformats.org/officeDocument/2006/relationships/tags" Target="../tags/tag515.xml"/><Relationship Id="rId5" Type="http://schemas.openxmlformats.org/officeDocument/2006/relationships/tags" Target="../tags/tag509.xml"/><Relationship Id="rId10" Type="http://schemas.openxmlformats.org/officeDocument/2006/relationships/tags" Target="../tags/tag514.xml"/><Relationship Id="rId4" Type="http://schemas.openxmlformats.org/officeDocument/2006/relationships/tags" Target="../tags/tag508.xml"/><Relationship Id="rId9" Type="http://schemas.openxmlformats.org/officeDocument/2006/relationships/tags" Target="../tags/tag513.xml"/><Relationship Id="rId14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522.xml"/><Relationship Id="rId4" Type="http://schemas.openxmlformats.org/officeDocument/2006/relationships/tags" Target="../tags/tag521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530.xml"/><Relationship Id="rId13" Type="http://schemas.openxmlformats.org/officeDocument/2006/relationships/tags" Target="../tags/tag535.xml"/><Relationship Id="rId3" Type="http://schemas.openxmlformats.org/officeDocument/2006/relationships/tags" Target="../tags/tag525.xml"/><Relationship Id="rId7" Type="http://schemas.openxmlformats.org/officeDocument/2006/relationships/tags" Target="../tags/tag529.xml"/><Relationship Id="rId12" Type="http://schemas.openxmlformats.org/officeDocument/2006/relationships/tags" Target="../tags/tag534.xml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tags" Target="../tags/tag528.xml"/><Relationship Id="rId11" Type="http://schemas.openxmlformats.org/officeDocument/2006/relationships/tags" Target="../tags/tag533.xml"/><Relationship Id="rId5" Type="http://schemas.openxmlformats.org/officeDocument/2006/relationships/tags" Target="../tags/tag527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532.xml"/><Relationship Id="rId4" Type="http://schemas.openxmlformats.org/officeDocument/2006/relationships/tags" Target="../tags/tag526.xml"/><Relationship Id="rId9" Type="http://schemas.openxmlformats.org/officeDocument/2006/relationships/tags" Target="../tags/tag531.xml"/><Relationship Id="rId14" Type="http://schemas.openxmlformats.org/officeDocument/2006/relationships/tags" Target="../tags/tag53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539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538.xml"/><Relationship Id="rId1" Type="http://schemas.openxmlformats.org/officeDocument/2006/relationships/tags" Target="../tags/tag537.xml"/><Relationship Id="rId6" Type="http://schemas.openxmlformats.org/officeDocument/2006/relationships/tags" Target="../tags/tag542.xml"/><Relationship Id="rId5" Type="http://schemas.openxmlformats.org/officeDocument/2006/relationships/tags" Target="../tags/tag541.xml"/><Relationship Id="rId4" Type="http://schemas.openxmlformats.org/officeDocument/2006/relationships/tags" Target="../tags/tag5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550.xml"/><Relationship Id="rId3" Type="http://schemas.openxmlformats.org/officeDocument/2006/relationships/tags" Target="../tags/tag545.xml"/><Relationship Id="rId7" Type="http://schemas.openxmlformats.org/officeDocument/2006/relationships/tags" Target="../tags/tag549.xml"/><Relationship Id="rId2" Type="http://schemas.openxmlformats.org/officeDocument/2006/relationships/tags" Target="../tags/tag544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5" Type="http://schemas.openxmlformats.org/officeDocument/2006/relationships/tags" Target="../tags/tag547.xml"/><Relationship Id="rId4" Type="http://schemas.openxmlformats.org/officeDocument/2006/relationships/tags" Target="../tags/tag546.xml"/><Relationship Id="rId9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553.xml"/><Relationship Id="rId7" Type="http://schemas.openxmlformats.org/officeDocument/2006/relationships/tags" Target="../tags/tag557.xml"/><Relationship Id="rId2" Type="http://schemas.openxmlformats.org/officeDocument/2006/relationships/tags" Target="../tags/tag552.xml"/><Relationship Id="rId1" Type="http://schemas.openxmlformats.org/officeDocument/2006/relationships/tags" Target="../tags/tag551.xml"/><Relationship Id="rId6" Type="http://schemas.openxmlformats.org/officeDocument/2006/relationships/tags" Target="../tags/tag556.xml"/><Relationship Id="rId5" Type="http://schemas.openxmlformats.org/officeDocument/2006/relationships/tags" Target="../tags/tag555.xml"/><Relationship Id="rId4" Type="http://schemas.openxmlformats.org/officeDocument/2006/relationships/tags" Target="../tags/tag5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560.xml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4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56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562.xml"/><Relationship Id="rId1" Type="http://schemas.openxmlformats.org/officeDocument/2006/relationships/tags" Target="../tags/tag561.xml"/><Relationship Id="rId6" Type="http://schemas.openxmlformats.org/officeDocument/2006/relationships/tags" Target="../tags/tag566.xml"/><Relationship Id="rId5" Type="http://schemas.openxmlformats.org/officeDocument/2006/relationships/tags" Target="../tags/tag565.xml"/><Relationship Id="rId4" Type="http://schemas.openxmlformats.org/officeDocument/2006/relationships/tags" Target="../tags/tag56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" Type="http://schemas.openxmlformats.org/officeDocument/2006/relationships/tags" Target="../tags/tag56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571.xml"/><Relationship Id="rId4" Type="http://schemas.openxmlformats.org/officeDocument/2006/relationships/tags" Target="../tags/tag570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574.xml"/><Relationship Id="rId2" Type="http://schemas.openxmlformats.org/officeDocument/2006/relationships/tags" Target="../tags/tag573.xml"/><Relationship Id="rId1" Type="http://schemas.openxmlformats.org/officeDocument/2006/relationships/tags" Target="../tags/tag572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575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583.xml"/><Relationship Id="rId3" Type="http://schemas.openxmlformats.org/officeDocument/2006/relationships/tags" Target="../tags/tag578.xml"/><Relationship Id="rId7" Type="http://schemas.openxmlformats.org/officeDocument/2006/relationships/tags" Target="../tags/tag582.xml"/><Relationship Id="rId2" Type="http://schemas.openxmlformats.org/officeDocument/2006/relationships/tags" Target="../tags/tag577.xml"/><Relationship Id="rId1" Type="http://schemas.openxmlformats.org/officeDocument/2006/relationships/tags" Target="../tags/tag576.xml"/><Relationship Id="rId6" Type="http://schemas.openxmlformats.org/officeDocument/2006/relationships/tags" Target="../tags/tag581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580.xml"/><Relationship Id="rId10" Type="http://schemas.openxmlformats.org/officeDocument/2006/relationships/tags" Target="../tags/tag585.xml"/><Relationship Id="rId4" Type="http://schemas.openxmlformats.org/officeDocument/2006/relationships/tags" Target="../tags/tag579.xml"/><Relationship Id="rId9" Type="http://schemas.openxmlformats.org/officeDocument/2006/relationships/tags" Target="../tags/tag584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588.xml"/><Relationship Id="rId7" Type="http://schemas.openxmlformats.org/officeDocument/2006/relationships/tags" Target="../tags/tag592.xml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6" Type="http://schemas.openxmlformats.org/officeDocument/2006/relationships/tags" Target="../tags/tag591.xml"/><Relationship Id="rId5" Type="http://schemas.openxmlformats.org/officeDocument/2006/relationships/tags" Target="../tags/tag590.xml"/><Relationship Id="rId4" Type="http://schemas.openxmlformats.org/officeDocument/2006/relationships/tags" Target="../tags/tag589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600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595.xml"/><Relationship Id="rId7" Type="http://schemas.openxmlformats.org/officeDocument/2006/relationships/tags" Target="../tags/tag599.xml"/><Relationship Id="rId12" Type="http://schemas.openxmlformats.org/officeDocument/2006/relationships/tags" Target="../tags/tag604.xml"/><Relationship Id="rId2" Type="http://schemas.openxmlformats.org/officeDocument/2006/relationships/tags" Target="../tags/tag594.xml"/><Relationship Id="rId1" Type="http://schemas.openxmlformats.org/officeDocument/2006/relationships/tags" Target="../tags/tag593.xml"/><Relationship Id="rId6" Type="http://schemas.openxmlformats.org/officeDocument/2006/relationships/tags" Target="../tags/tag598.xml"/><Relationship Id="rId11" Type="http://schemas.openxmlformats.org/officeDocument/2006/relationships/tags" Target="../tags/tag603.xml"/><Relationship Id="rId5" Type="http://schemas.openxmlformats.org/officeDocument/2006/relationships/tags" Target="../tags/tag597.xml"/><Relationship Id="rId10" Type="http://schemas.openxmlformats.org/officeDocument/2006/relationships/tags" Target="../tags/tag602.xml"/><Relationship Id="rId4" Type="http://schemas.openxmlformats.org/officeDocument/2006/relationships/tags" Target="../tags/tag596.xml"/><Relationship Id="rId9" Type="http://schemas.openxmlformats.org/officeDocument/2006/relationships/tags" Target="../tags/tag601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612.xml"/><Relationship Id="rId3" Type="http://schemas.openxmlformats.org/officeDocument/2006/relationships/tags" Target="../tags/tag607.xml"/><Relationship Id="rId7" Type="http://schemas.openxmlformats.org/officeDocument/2006/relationships/tags" Target="../tags/tag611.xml"/><Relationship Id="rId2" Type="http://schemas.openxmlformats.org/officeDocument/2006/relationships/tags" Target="../tags/tag606.xml"/><Relationship Id="rId1" Type="http://schemas.openxmlformats.org/officeDocument/2006/relationships/tags" Target="../tags/tag605.xml"/><Relationship Id="rId6" Type="http://schemas.openxmlformats.org/officeDocument/2006/relationships/tags" Target="../tags/tag610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609.xml"/><Relationship Id="rId10" Type="http://schemas.openxmlformats.org/officeDocument/2006/relationships/tags" Target="../tags/tag614.xml"/><Relationship Id="rId4" Type="http://schemas.openxmlformats.org/officeDocument/2006/relationships/tags" Target="../tags/tag608.xml"/><Relationship Id="rId9" Type="http://schemas.openxmlformats.org/officeDocument/2006/relationships/tags" Target="../tags/tag6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622.xml"/><Relationship Id="rId3" Type="http://schemas.openxmlformats.org/officeDocument/2006/relationships/tags" Target="../tags/tag617.xml"/><Relationship Id="rId7" Type="http://schemas.openxmlformats.org/officeDocument/2006/relationships/tags" Target="../tags/tag621.xml"/><Relationship Id="rId2" Type="http://schemas.openxmlformats.org/officeDocument/2006/relationships/tags" Target="../tags/tag616.xml"/><Relationship Id="rId1" Type="http://schemas.openxmlformats.org/officeDocument/2006/relationships/tags" Target="../tags/tag615.xml"/><Relationship Id="rId6" Type="http://schemas.openxmlformats.org/officeDocument/2006/relationships/tags" Target="../tags/tag620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619.xml"/><Relationship Id="rId10" Type="http://schemas.openxmlformats.org/officeDocument/2006/relationships/tags" Target="../tags/tag624.xml"/><Relationship Id="rId4" Type="http://schemas.openxmlformats.org/officeDocument/2006/relationships/tags" Target="../tags/tag618.xml"/><Relationship Id="rId9" Type="http://schemas.openxmlformats.org/officeDocument/2006/relationships/tags" Target="../tags/tag62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632.xml"/><Relationship Id="rId3" Type="http://schemas.openxmlformats.org/officeDocument/2006/relationships/tags" Target="../tags/tag627.xml"/><Relationship Id="rId7" Type="http://schemas.openxmlformats.org/officeDocument/2006/relationships/tags" Target="../tags/tag631.xml"/><Relationship Id="rId2" Type="http://schemas.openxmlformats.org/officeDocument/2006/relationships/tags" Target="../tags/tag626.xml"/><Relationship Id="rId1" Type="http://schemas.openxmlformats.org/officeDocument/2006/relationships/tags" Target="../tags/tag625.xml"/><Relationship Id="rId6" Type="http://schemas.openxmlformats.org/officeDocument/2006/relationships/tags" Target="../tags/tag630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629.xml"/><Relationship Id="rId10" Type="http://schemas.openxmlformats.org/officeDocument/2006/relationships/tags" Target="../tags/tag634.xml"/><Relationship Id="rId4" Type="http://schemas.openxmlformats.org/officeDocument/2006/relationships/tags" Target="../tags/tag628.xml"/><Relationship Id="rId9" Type="http://schemas.openxmlformats.org/officeDocument/2006/relationships/tags" Target="../tags/tag633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tags" Target="../tags/tag642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637.xml"/><Relationship Id="rId7" Type="http://schemas.openxmlformats.org/officeDocument/2006/relationships/tags" Target="../tags/tag641.xml"/><Relationship Id="rId12" Type="http://schemas.openxmlformats.org/officeDocument/2006/relationships/tags" Target="../tags/tag646.xml"/><Relationship Id="rId2" Type="http://schemas.openxmlformats.org/officeDocument/2006/relationships/tags" Target="../tags/tag636.xml"/><Relationship Id="rId1" Type="http://schemas.openxmlformats.org/officeDocument/2006/relationships/tags" Target="../tags/tag635.xml"/><Relationship Id="rId6" Type="http://schemas.openxmlformats.org/officeDocument/2006/relationships/tags" Target="../tags/tag640.xml"/><Relationship Id="rId11" Type="http://schemas.openxmlformats.org/officeDocument/2006/relationships/tags" Target="../tags/tag645.xml"/><Relationship Id="rId5" Type="http://schemas.openxmlformats.org/officeDocument/2006/relationships/tags" Target="../tags/tag639.xml"/><Relationship Id="rId10" Type="http://schemas.openxmlformats.org/officeDocument/2006/relationships/tags" Target="../tags/tag644.xml"/><Relationship Id="rId4" Type="http://schemas.openxmlformats.org/officeDocument/2006/relationships/tags" Target="../tags/tag638.xml"/><Relationship Id="rId9" Type="http://schemas.openxmlformats.org/officeDocument/2006/relationships/tags" Target="../tags/tag643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654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649.xml"/><Relationship Id="rId7" Type="http://schemas.openxmlformats.org/officeDocument/2006/relationships/tags" Target="../tags/tag653.xml"/><Relationship Id="rId12" Type="http://schemas.openxmlformats.org/officeDocument/2006/relationships/tags" Target="../tags/tag658.xml"/><Relationship Id="rId2" Type="http://schemas.openxmlformats.org/officeDocument/2006/relationships/tags" Target="../tags/tag648.xml"/><Relationship Id="rId1" Type="http://schemas.openxmlformats.org/officeDocument/2006/relationships/tags" Target="../tags/tag647.xml"/><Relationship Id="rId6" Type="http://schemas.openxmlformats.org/officeDocument/2006/relationships/tags" Target="../tags/tag652.xml"/><Relationship Id="rId11" Type="http://schemas.openxmlformats.org/officeDocument/2006/relationships/tags" Target="../tags/tag657.xml"/><Relationship Id="rId5" Type="http://schemas.openxmlformats.org/officeDocument/2006/relationships/tags" Target="../tags/tag651.xml"/><Relationship Id="rId10" Type="http://schemas.openxmlformats.org/officeDocument/2006/relationships/tags" Target="../tags/tag656.xml"/><Relationship Id="rId4" Type="http://schemas.openxmlformats.org/officeDocument/2006/relationships/tags" Target="../tags/tag650.xml"/><Relationship Id="rId9" Type="http://schemas.openxmlformats.org/officeDocument/2006/relationships/tags" Target="../tags/tag655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66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666.xml"/><Relationship Id="rId1" Type="http://schemas.openxmlformats.org/officeDocument/2006/relationships/tags" Target="../tags/tag665.xml"/><Relationship Id="rId6" Type="http://schemas.openxmlformats.org/officeDocument/2006/relationships/tags" Target="../tags/tag670.xml"/><Relationship Id="rId5" Type="http://schemas.openxmlformats.org/officeDocument/2006/relationships/tags" Target="../tags/tag669.xml"/><Relationship Id="rId4" Type="http://schemas.openxmlformats.org/officeDocument/2006/relationships/tags" Target="../tags/tag668.xml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tags" Target="../tags/tag678.xml"/><Relationship Id="rId3" Type="http://schemas.openxmlformats.org/officeDocument/2006/relationships/tags" Target="../tags/tag673.xml"/><Relationship Id="rId7" Type="http://schemas.openxmlformats.org/officeDocument/2006/relationships/tags" Target="../tags/tag677.xml"/><Relationship Id="rId2" Type="http://schemas.openxmlformats.org/officeDocument/2006/relationships/tags" Target="../tags/tag672.xml"/><Relationship Id="rId1" Type="http://schemas.openxmlformats.org/officeDocument/2006/relationships/tags" Target="../tags/tag671.xml"/><Relationship Id="rId6" Type="http://schemas.openxmlformats.org/officeDocument/2006/relationships/tags" Target="../tags/tag676.xml"/><Relationship Id="rId5" Type="http://schemas.openxmlformats.org/officeDocument/2006/relationships/tags" Target="../tags/tag675.xml"/><Relationship Id="rId10" Type="http://schemas.openxmlformats.org/officeDocument/2006/relationships/image" Target="../media/image25.jpeg"/><Relationship Id="rId4" Type="http://schemas.openxmlformats.org/officeDocument/2006/relationships/tags" Target="../tags/tag674.xml"/><Relationship Id="rId9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68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680.xml"/><Relationship Id="rId1" Type="http://schemas.openxmlformats.org/officeDocument/2006/relationships/tags" Target="../tags/tag679.xml"/><Relationship Id="rId6" Type="http://schemas.openxmlformats.org/officeDocument/2006/relationships/tags" Target="../tags/tag684.xml"/><Relationship Id="rId5" Type="http://schemas.openxmlformats.org/officeDocument/2006/relationships/tags" Target="../tags/tag683.xml"/><Relationship Id="rId4" Type="http://schemas.openxmlformats.org/officeDocument/2006/relationships/tags" Target="../tags/tag682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692.xml"/><Relationship Id="rId3" Type="http://schemas.openxmlformats.org/officeDocument/2006/relationships/tags" Target="../tags/tag687.xml"/><Relationship Id="rId7" Type="http://schemas.openxmlformats.org/officeDocument/2006/relationships/tags" Target="../tags/tag691.xml"/><Relationship Id="rId2" Type="http://schemas.openxmlformats.org/officeDocument/2006/relationships/tags" Target="../tags/tag686.xml"/><Relationship Id="rId1" Type="http://schemas.openxmlformats.org/officeDocument/2006/relationships/tags" Target="../tags/tag685.xml"/><Relationship Id="rId6" Type="http://schemas.openxmlformats.org/officeDocument/2006/relationships/tags" Target="../tags/tag690.xml"/><Relationship Id="rId11" Type="http://schemas.openxmlformats.org/officeDocument/2006/relationships/image" Target="../media/image25.jpeg"/><Relationship Id="rId5" Type="http://schemas.openxmlformats.org/officeDocument/2006/relationships/tags" Target="../tags/tag689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688.xml"/><Relationship Id="rId9" Type="http://schemas.openxmlformats.org/officeDocument/2006/relationships/tags" Target="../tags/tag693.xml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tags" Target="../tags/tag701.xml"/><Relationship Id="rId13" Type="http://schemas.openxmlformats.org/officeDocument/2006/relationships/image" Target="../media/image25.jpeg"/><Relationship Id="rId3" Type="http://schemas.openxmlformats.org/officeDocument/2006/relationships/tags" Target="../tags/tag696.xml"/><Relationship Id="rId7" Type="http://schemas.openxmlformats.org/officeDocument/2006/relationships/tags" Target="../tags/tag700.xml"/><Relationship Id="rId12" Type="http://schemas.openxmlformats.org/officeDocument/2006/relationships/slideMaster" Target="../slideMasters/slideMaster5.xml"/><Relationship Id="rId2" Type="http://schemas.openxmlformats.org/officeDocument/2006/relationships/tags" Target="../tags/tag695.xml"/><Relationship Id="rId1" Type="http://schemas.openxmlformats.org/officeDocument/2006/relationships/tags" Target="../tags/tag694.xml"/><Relationship Id="rId6" Type="http://schemas.openxmlformats.org/officeDocument/2006/relationships/tags" Target="../tags/tag699.xml"/><Relationship Id="rId11" Type="http://schemas.openxmlformats.org/officeDocument/2006/relationships/tags" Target="../tags/tag704.xml"/><Relationship Id="rId5" Type="http://schemas.openxmlformats.org/officeDocument/2006/relationships/tags" Target="../tags/tag698.xml"/><Relationship Id="rId10" Type="http://schemas.openxmlformats.org/officeDocument/2006/relationships/tags" Target="../tags/tag703.xml"/><Relationship Id="rId4" Type="http://schemas.openxmlformats.org/officeDocument/2006/relationships/tags" Target="../tags/tag697.xml"/><Relationship Id="rId9" Type="http://schemas.openxmlformats.org/officeDocument/2006/relationships/tags" Target="../tags/tag702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707.xml"/><Relationship Id="rId7" Type="http://schemas.openxmlformats.org/officeDocument/2006/relationships/tags" Target="../tags/tag711.xml"/><Relationship Id="rId2" Type="http://schemas.openxmlformats.org/officeDocument/2006/relationships/tags" Target="../tags/tag706.xml"/><Relationship Id="rId1" Type="http://schemas.openxmlformats.org/officeDocument/2006/relationships/tags" Target="../tags/tag705.xml"/><Relationship Id="rId6" Type="http://schemas.openxmlformats.org/officeDocument/2006/relationships/tags" Target="../tags/tag710.xml"/><Relationship Id="rId5" Type="http://schemas.openxmlformats.org/officeDocument/2006/relationships/tags" Target="../tags/tag709.xml"/><Relationship Id="rId4" Type="http://schemas.openxmlformats.org/officeDocument/2006/relationships/tags" Target="../tags/tag708.xml"/><Relationship Id="rId9" Type="http://schemas.openxmlformats.org/officeDocument/2006/relationships/image" Target="../media/image26.jpe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714.xml"/><Relationship Id="rId2" Type="http://schemas.openxmlformats.org/officeDocument/2006/relationships/tags" Target="../tags/tag713.xml"/><Relationship Id="rId1" Type="http://schemas.openxmlformats.org/officeDocument/2006/relationships/tags" Target="../tags/tag712.xml"/><Relationship Id="rId4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tags" Target="../tags/tag722.xml"/><Relationship Id="rId3" Type="http://schemas.openxmlformats.org/officeDocument/2006/relationships/tags" Target="../tags/tag717.xml"/><Relationship Id="rId7" Type="http://schemas.openxmlformats.org/officeDocument/2006/relationships/tags" Target="../tags/tag721.xml"/><Relationship Id="rId2" Type="http://schemas.openxmlformats.org/officeDocument/2006/relationships/tags" Target="../tags/tag716.xml"/><Relationship Id="rId1" Type="http://schemas.openxmlformats.org/officeDocument/2006/relationships/tags" Target="../tags/tag715.xml"/><Relationship Id="rId6" Type="http://schemas.openxmlformats.org/officeDocument/2006/relationships/tags" Target="../tags/tag720.xml"/><Relationship Id="rId11" Type="http://schemas.openxmlformats.org/officeDocument/2006/relationships/image" Target="../media/image25.jpeg"/><Relationship Id="rId5" Type="http://schemas.openxmlformats.org/officeDocument/2006/relationships/tags" Target="../tags/tag719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718.xml"/><Relationship Id="rId9" Type="http://schemas.openxmlformats.org/officeDocument/2006/relationships/tags" Target="../tags/tag723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tags" Target="../tags/tag731.xml"/><Relationship Id="rId3" Type="http://schemas.openxmlformats.org/officeDocument/2006/relationships/tags" Target="../tags/tag726.xml"/><Relationship Id="rId7" Type="http://schemas.openxmlformats.org/officeDocument/2006/relationships/tags" Target="../tags/tag730.xml"/><Relationship Id="rId2" Type="http://schemas.openxmlformats.org/officeDocument/2006/relationships/tags" Target="../tags/tag725.xml"/><Relationship Id="rId1" Type="http://schemas.openxmlformats.org/officeDocument/2006/relationships/tags" Target="../tags/tag724.xml"/><Relationship Id="rId6" Type="http://schemas.openxmlformats.org/officeDocument/2006/relationships/tags" Target="../tags/tag729.xml"/><Relationship Id="rId5" Type="http://schemas.openxmlformats.org/officeDocument/2006/relationships/tags" Target="../tags/tag728.xml"/><Relationship Id="rId10" Type="http://schemas.openxmlformats.org/officeDocument/2006/relationships/image" Target="../media/image25.jpeg"/><Relationship Id="rId4" Type="http://schemas.openxmlformats.org/officeDocument/2006/relationships/tags" Target="../tags/tag727.xml"/><Relationship Id="rId9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734.xml"/><Relationship Id="rId7" Type="http://schemas.openxmlformats.org/officeDocument/2006/relationships/tags" Target="../tags/tag738.xml"/><Relationship Id="rId2" Type="http://schemas.openxmlformats.org/officeDocument/2006/relationships/tags" Target="../tags/tag733.xml"/><Relationship Id="rId1" Type="http://schemas.openxmlformats.org/officeDocument/2006/relationships/tags" Target="../tags/tag732.xml"/><Relationship Id="rId6" Type="http://schemas.openxmlformats.org/officeDocument/2006/relationships/tags" Target="../tags/tag737.xml"/><Relationship Id="rId5" Type="http://schemas.openxmlformats.org/officeDocument/2006/relationships/tags" Target="../tags/tag736.xml"/><Relationship Id="rId4" Type="http://schemas.openxmlformats.org/officeDocument/2006/relationships/tags" Target="../tags/tag735.xml"/><Relationship Id="rId9" Type="http://schemas.openxmlformats.org/officeDocument/2006/relationships/image" Target="../media/image25.jpe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74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740.xml"/><Relationship Id="rId1" Type="http://schemas.openxmlformats.org/officeDocument/2006/relationships/tags" Target="../tags/tag739.xml"/><Relationship Id="rId6" Type="http://schemas.openxmlformats.org/officeDocument/2006/relationships/tags" Target="../tags/tag744.xml"/><Relationship Id="rId5" Type="http://schemas.openxmlformats.org/officeDocument/2006/relationships/tags" Target="../tags/tag743.xml"/><Relationship Id="rId4" Type="http://schemas.openxmlformats.org/officeDocument/2006/relationships/tags" Target="../tags/tag74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747.xml"/><Relationship Id="rId2" Type="http://schemas.openxmlformats.org/officeDocument/2006/relationships/tags" Target="../tags/tag746.xml"/><Relationship Id="rId1" Type="http://schemas.openxmlformats.org/officeDocument/2006/relationships/tags" Target="../tags/tag745.xml"/><Relationship Id="rId6" Type="http://schemas.openxmlformats.org/officeDocument/2006/relationships/image" Target="../media/image27.jpe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748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75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750.xml"/><Relationship Id="rId1" Type="http://schemas.openxmlformats.org/officeDocument/2006/relationships/tags" Target="../tags/tag749.xml"/><Relationship Id="rId6" Type="http://schemas.openxmlformats.org/officeDocument/2006/relationships/tags" Target="../tags/tag754.xml"/><Relationship Id="rId5" Type="http://schemas.openxmlformats.org/officeDocument/2006/relationships/tags" Target="../tags/tag753.xml"/><Relationship Id="rId4" Type="http://schemas.openxmlformats.org/officeDocument/2006/relationships/tags" Target="../tags/tag752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tags" Target="../tags/tag762.xml"/><Relationship Id="rId3" Type="http://schemas.openxmlformats.org/officeDocument/2006/relationships/tags" Target="../tags/tag757.xml"/><Relationship Id="rId7" Type="http://schemas.openxmlformats.org/officeDocument/2006/relationships/tags" Target="../tags/tag761.xml"/><Relationship Id="rId2" Type="http://schemas.openxmlformats.org/officeDocument/2006/relationships/tags" Target="../tags/tag756.xml"/><Relationship Id="rId1" Type="http://schemas.openxmlformats.org/officeDocument/2006/relationships/tags" Target="../tags/tag755.xml"/><Relationship Id="rId6" Type="http://schemas.openxmlformats.org/officeDocument/2006/relationships/tags" Target="../tags/tag760.xml"/><Relationship Id="rId5" Type="http://schemas.openxmlformats.org/officeDocument/2006/relationships/tags" Target="../tags/tag759.xml"/><Relationship Id="rId10" Type="http://schemas.openxmlformats.org/officeDocument/2006/relationships/image" Target="../media/image27.jpeg"/><Relationship Id="rId4" Type="http://schemas.openxmlformats.org/officeDocument/2006/relationships/tags" Target="../tags/tag758.xml"/><Relationship Id="rId9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tags" Target="../tags/tag770.xml"/><Relationship Id="rId3" Type="http://schemas.openxmlformats.org/officeDocument/2006/relationships/tags" Target="../tags/tag765.xml"/><Relationship Id="rId7" Type="http://schemas.openxmlformats.org/officeDocument/2006/relationships/tags" Target="../tags/tag769.xml"/><Relationship Id="rId2" Type="http://schemas.openxmlformats.org/officeDocument/2006/relationships/tags" Target="../tags/tag764.xml"/><Relationship Id="rId1" Type="http://schemas.openxmlformats.org/officeDocument/2006/relationships/tags" Target="../tags/tag763.xml"/><Relationship Id="rId6" Type="http://schemas.openxmlformats.org/officeDocument/2006/relationships/tags" Target="../tags/tag768.xml"/><Relationship Id="rId5" Type="http://schemas.openxmlformats.org/officeDocument/2006/relationships/tags" Target="../tags/tag767.xml"/><Relationship Id="rId10" Type="http://schemas.openxmlformats.org/officeDocument/2006/relationships/image" Target="../media/image27.jpeg"/><Relationship Id="rId4" Type="http://schemas.openxmlformats.org/officeDocument/2006/relationships/tags" Target="../tags/tag766.xml"/><Relationship Id="rId9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tags" Target="../tags/tag778.xml"/><Relationship Id="rId3" Type="http://schemas.openxmlformats.org/officeDocument/2006/relationships/tags" Target="../tags/tag773.xml"/><Relationship Id="rId7" Type="http://schemas.openxmlformats.org/officeDocument/2006/relationships/tags" Target="../tags/tag777.xml"/><Relationship Id="rId2" Type="http://schemas.openxmlformats.org/officeDocument/2006/relationships/tags" Target="../tags/tag772.xml"/><Relationship Id="rId1" Type="http://schemas.openxmlformats.org/officeDocument/2006/relationships/tags" Target="../tags/tag771.xml"/><Relationship Id="rId6" Type="http://schemas.openxmlformats.org/officeDocument/2006/relationships/tags" Target="../tags/tag776.xml"/><Relationship Id="rId5" Type="http://schemas.openxmlformats.org/officeDocument/2006/relationships/tags" Target="../tags/tag775.xml"/><Relationship Id="rId10" Type="http://schemas.openxmlformats.org/officeDocument/2006/relationships/image" Target="../media/image27.jpeg"/><Relationship Id="rId4" Type="http://schemas.openxmlformats.org/officeDocument/2006/relationships/tags" Target="../tags/tag774.xml"/><Relationship Id="rId9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4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tags" Target="../tags/tag786.xml"/><Relationship Id="rId3" Type="http://schemas.openxmlformats.org/officeDocument/2006/relationships/tags" Target="../tags/tag781.xml"/><Relationship Id="rId7" Type="http://schemas.openxmlformats.org/officeDocument/2006/relationships/tags" Target="../tags/tag785.xml"/><Relationship Id="rId12" Type="http://schemas.openxmlformats.org/officeDocument/2006/relationships/image" Target="../media/image27.jpeg"/><Relationship Id="rId2" Type="http://schemas.openxmlformats.org/officeDocument/2006/relationships/tags" Target="../tags/tag780.xml"/><Relationship Id="rId1" Type="http://schemas.openxmlformats.org/officeDocument/2006/relationships/tags" Target="../tags/tag779.xml"/><Relationship Id="rId6" Type="http://schemas.openxmlformats.org/officeDocument/2006/relationships/tags" Target="../tags/tag784.xml"/><Relationship Id="rId11" Type="http://schemas.openxmlformats.org/officeDocument/2006/relationships/slideMaster" Target="../slideMasters/slideMaster5.xml"/><Relationship Id="rId5" Type="http://schemas.openxmlformats.org/officeDocument/2006/relationships/tags" Target="../tags/tag783.xml"/><Relationship Id="rId10" Type="http://schemas.openxmlformats.org/officeDocument/2006/relationships/tags" Target="../tags/tag788.xml"/><Relationship Id="rId4" Type="http://schemas.openxmlformats.org/officeDocument/2006/relationships/tags" Target="../tags/tag782.xml"/><Relationship Id="rId9" Type="http://schemas.openxmlformats.org/officeDocument/2006/relationships/tags" Target="../tags/tag787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79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790.xml"/><Relationship Id="rId1" Type="http://schemas.openxmlformats.org/officeDocument/2006/relationships/tags" Target="../tags/tag789.xml"/><Relationship Id="rId6" Type="http://schemas.openxmlformats.org/officeDocument/2006/relationships/tags" Target="../tags/tag794.xml"/><Relationship Id="rId5" Type="http://schemas.openxmlformats.org/officeDocument/2006/relationships/tags" Target="../tags/tag793.xml"/><Relationship Id="rId4" Type="http://schemas.openxmlformats.org/officeDocument/2006/relationships/tags" Target="../tags/tag792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tags" Target="../tags/tag808.xml"/><Relationship Id="rId13" Type="http://schemas.openxmlformats.org/officeDocument/2006/relationships/image" Target="../media/image28.png"/><Relationship Id="rId3" Type="http://schemas.openxmlformats.org/officeDocument/2006/relationships/tags" Target="../tags/tag803.xml"/><Relationship Id="rId7" Type="http://schemas.openxmlformats.org/officeDocument/2006/relationships/tags" Target="../tags/tag807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802.xml"/><Relationship Id="rId1" Type="http://schemas.openxmlformats.org/officeDocument/2006/relationships/tags" Target="../tags/tag801.xml"/><Relationship Id="rId6" Type="http://schemas.openxmlformats.org/officeDocument/2006/relationships/tags" Target="../tags/tag806.xml"/><Relationship Id="rId11" Type="http://schemas.openxmlformats.org/officeDocument/2006/relationships/tags" Target="../tags/tag811.xml"/><Relationship Id="rId5" Type="http://schemas.openxmlformats.org/officeDocument/2006/relationships/tags" Target="../tags/tag805.xml"/><Relationship Id="rId15" Type="http://schemas.openxmlformats.org/officeDocument/2006/relationships/image" Target="../media/image30.png"/><Relationship Id="rId10" Type="http://schemas.openxmlformats.org/officeDocument/2006/relationships/tags" Target="../tags/tag810.xml"/><Relationship Id="rId4" Type="http://schemas.openxmlformats.org/officeDocument/2006/relationships/tags" Target="../tags/tag804.xml"/><Relationship Id="rId9" Type="http://schemas.openxmlformats.org/officeDocument/2006/relationships/tags" Target="../tags/tag809.xml"/><Relationship Id="rId14" Type="http://schemas.openxmlformats.org/officeDocument/2006/relationships/image" Target="../media/image29.png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814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13.xml"/><Relationship Id="rId1" Type="http://schemas.openxmlformats.org/officeDocument/2006/relationships/tags" Target="../tags/tag812.xml"/><Relationship Id="rId6" Type="http://schemas.openxmlformats.org/officeDocument/2006/relationships/tags" Target="../tags/tag817.xml"/><Relationship Id="rId5" Type="http://schemas.openxmlformats.org/officeDocument/2006/relationships/tags" Target="../tags/tag816.xml"/><Relationship Id="rId4" Type="http://schemas.openxmlformats.org/officeDocument/2006/relationships/tags" Target="../tags/tag815.xml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tags" Target="../tags/tag825.xml"/><Relationship Id="rId13" Type="http://schemas.openxmlformats.org/officeDocument/2006/relationships/slideMaster" Target="../slideMasters/slideMaster6.xml"/><Relationship Id="rId3" Type="http://schemas.openxmlformats.org/officeDocument/2006/relationships/tags" Target="../tags/tag820.xml"/><Relationship Id="rId7" Type="http://schemas.openxmlformats.org/officeDocument/2006/relationships/tags" Target="../tags/tag824.xml"/><Relationship Id="rId12" Type="http://schemas.openxmlformats.org/officeDocument/2006/relationships/tags" Target="../tags/tag829.xml"/><Relationship Id="rId17" Type="http://schemas.openxmlformats.org/officeDocument/2006/relationships/image" Target="../media/image34.png"/><Relationship Id="rId2" Type="http://schemas.openxmlformats.org/officeDocument/2006/relationships/tags" Target="../tags/tag819.xml"/><Relationship Id="rId16" Type="http://schemas.openxmlformats.org/officeDocument/2006/relationships/image" Target="../media/image33.png"/><Relationship Id="rId1" Type="http://schemas.openxmlformats.org/officeDocument/2006/relationships/tags" Target="../tags/tag818.xml"/><Relationship Id="rId6" Type="http://schemas.openxmlformats.org/officeDocument/2006/relationships/tags" Target="../tags/tag823.xml"/><Relationship Id="rId11" Type="http://schemas.openxmlformats.org/officeDocument/2006/relationships/tags" Target="../tags/tag828.xml"/><Relationship Id="rId5" Type="http://schemas.openxmlformats.org/officeDocument/2006/relationships/tags" Target="../tags/tag822.xml"/><Relationship Id="rId15" Type="http://schemas.openxmlformats.org/officeDocument/2006/relationships/image" Target="../media/image29.png"/><Relationship Id="rId10" Type="http://schemas.openxmlformats.org/officeDocument/2006/relationships/tags" Target="../tags/tag827.xml"/><Relationship Id="rId4" Type="http://schemas.openxmlformats.org/officeDocument/2006/relationships/tags" Target="../tags/tag821.xml"/><Relationship Id="rId9" Type="http://schemas.openxmlformats.org/officeDocument/2006/relationships/tags" Target="../tags/tag826.xml"/><Relationship Id="rId14" Type="http://schemas.openxmlformats.org/officeDocument/2006/relationships/image" Target="../media/image32.png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832.xml"/><Relationship Id="rId7" Type="http://schemas.openxmlformats.org/officeDocument/2006/relationships/tags" Target="../tags/tag836.xml"/><Relationship Id="rId2" Type="http://schemas.openxmlformats.org/officeDocument/2006/relationships/tags" Target="../tags/tag831.xml"/><Relationship Id="rId1" Type="http://schemas.openxmlformats.org/officeDocument/2006/relationships/tags" Target="../tags/tag830.xml"/><Relationship Id="rId6" Type="http://schemas.openxmlformats.org/officeDocument/2006/relationships/tags" Target="../tags/tag835.xml"/><Relationship Id="rId5" Type="http://schemas.openxmlformats.org/officeDocument/2006/relationships/tags" Target="../tags/tag834.xml"/><Relationship Id="rId4" Type="http://schemas.openxmlformats.org/officeDocument/2006/relationships/tags" Target="../tags/tag833.xml"/><Relationship Id="rId9" Type="http://schemas.openxmlformats.org/officeDocument/2006/relationships/image" Target="../media/image31.png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tags" Target="../tags/tag844.xml"/><Relationship Id="rId3" Type="http://schemas.openxmlformats.org/officeDocument/2006/relationships/tags" Target="../tags/tag839.xml"/><Relationship Id="rId7" Type="http://schemas.openxmlformats.org/officeDocument/2006/relationships/tags" Target="../tags/tag843.xml"/><Relationship Id="rId2" Type="http://schemas.openxmlformats.org/officeDocument/2006/relationships/tags" Target="../tags/tag838.xml"/><Relationship Id="rId1" Type="http://schemas.openxmlformats.org/officeDocument/2006/relationships/tags" Target="../tags/tag837.xml"/><Relationship Id="rId6" Type="http://schemas.openxmlformats.org/officeDocument/2006/relationships/tags" Target="../tags/tag842.xml"/><Relationship Id="rId11" Type="http://schemas.openxmlformats.org/officeDocument/2006/relationships/image" Target="../media/image31.png"/><Relationship Id="rId5" Type="http://schemas.openxmlformats.org/officeDocument/2006/relationships/tags" Target="../tags/tag841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840.xml"/><Relationship Id="rId9" Type="http://schemas.openxmlformats.org/officeDocument/2006/relationships/tags" Target="../tags/tag845.xml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848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47.xml"/><Relationship Id="rId1" Type="http://schemas.openxmlformats.org/officeDocument/2006/relationships/tags" Target="../tags/tag846.xml"/><Relationship Id="rId6" Type="http://schemas.openxmlformats.org/officeDocument/2006/relationships/tags" Target="../tags/tag851.xml"/><Relationship Id="rId5" Type="http://schemas.openxmlformats.org/officeDocument/2006/relationships/tags" Target="../tags/tag850.xml"/><Relationship Id="rId4" Type="http://schemas.openxmlformats.org/officeDocument/2006/relationships/tags" Target="../tags/tag84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854.xml"/><Relationship Id="rId2" Type="http://schemas.openxmlformats.org/officeDocument/2006/relationships/tags" Target="../tags/tag853.xml"/><Relationship Id="rId1" Type="http://schemas.openxmlformats.org/officeDocument/2006/relationships/tags" Target="../tags/tag852.xml"/><Relationship Id="rId4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857.xml"/><Relationship Id="rId7" Type="http://schemas.openxmlformats.org/officeDocument/2006/relationships/tags" Target="../tags/tag861.xml"/><Relationship Id="rId2" Type="http://schemas.openxmlformats.org/officeDocument/2006/relationships/tags" Target="../tags/tag856.xml"/><Relationship Id="rId1" Type="http://schemas.openxmlformats.org/officeDocument/2006/relationships/tags" Target="../tags/tag855.xml"/><Relationship Id="rId6" Type="http://schemas.openxmlformats.org/officeDocument/2006/relationships/tags" Target="../tags/tag860.xml"/><Relationship Id="rId5" Type="http://schemas.openxmlformats.org/officeDocument/2006/relationships/tags" Target="../tags/tag859.xml"/><Relationship Id="rId4" Type="http://schemas.openxmlformats.org/officeDocument/2006/relationships/tags" Target="../tags/tag858.xml"/><Relationship Id="rId9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3936304" y="415126"/>
            <a:ext cx="1132496" cy="3006054"/>
          </a:xfrm>
        </p:spPr>
        <p:txBody>
          <a:bodyPr vert="eaVert" anchor="ctr" anchorCtr="0">
            <a:normAutofit/>
          </a:bodyPr>
          <a:lstStyle>
            <a:lvl1pPr algn="ctr">
              <a:defRPr sz="5400" b="1" baseline="0">
                <a:solidFill>
                  <a:schemeClr val="accent1"/>
                </a:solidFill>
                <a:latin typeface="Arial" panose="020B0604020202020204" pitchFamily="34" charset="0"/>
                <a:ea typeface="汉仪尚巍手书简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116010" y="1257300"/>
            <a:ext cx="2859860" cy="1954455"/>
          </a:xfrm>
        </p:spPr>
        <p:txBody>
          <a:bodyPr vert="eaVert" anchor="b" anchorCtr="0"/>
          <a:lstStyle>
            <a:lvl1pPr marL="0" indent="0" algn="dist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seal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70" y="2921197"/>
            <a:ext cx="285610" cy="581116"/>
          </a:xfrm>
          <a:prstGeom prst="rect">
            <a:avLst/>
          </a:prstGeom>
        </p:spPr>
      </p:pic>
      <p:pic>
        <p:nvPicPr>
          <p:cNvPr id="8" name="cloud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66" y="3223285"/>
            <a:ext cx="760029" cy="481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86" y="571477"/>
            <a:ext cx="12192098" cy="57150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23964" y="1650987"/>
            <a:ext cx="9144073" cy="3556028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 rot="16200000">
            <a:off x="4317984" y="-1143036"/>
            <a:ext cx="3556031" cy="9144073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777966" y="1905623"/>
            <a:ext cx="8636069" cy="3048024"/>
          </a:xfrm>
          <a:prstGeom prst="rect">
            <a:avLst/>
          </a:prstGeom>
          <a:noFill/>
          <a:ln w="38100">
            <a:solidFill>
              <a:srgbClr val="235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10" name="图片 9" descr="d357f2282e3542ae224a59a47730d8c71b9b66b68c92-ORQq8Z_fw65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5985" y="847500"/>
            <a:ext cx="1531620" cy="1531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190751" y="2153573"/>
            <a:ext cx="7810500" cy="186118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30000"/>
              </a:lnSpc>
              <a:buNone/>
              <a:defRPr kumimoji="0" lang="zh-CN" altLang="en-US" sz="115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2190750" y="4095750"/>
            <a:ext cx="7810500" cy="800747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9" name="图片 8" descr="f76a2a8f00faecc1133c9dea9f7793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48228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2" name="图片 11" descr="f76a2a8f00faecc1133c9dea9f779311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0898830" y="5658394"/>
            <a:ext cx="1293170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"/>
            <a:ext cx="12192000" cy="2663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5029200"/>
            <a:ext cx="12192000" cy="18287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 flipH="1">
            <a:off x="0" y="5658394"/>
            <a:ext cx="1293170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898830" y="5658394"/>
            <a:ext cx="1293170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pic>
        <p:nvPicPr>
          <p:cNvPr id="16" name="图片 15" descr="d357f2282e3542ae224a59a47730d8c71b9b66b68c92-ORQq8Z_fw65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531620" cy="1531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579742" y="191367"/>
            <a:ext cx="1424058" cy="3197967"/>
          </a:xfrm>
        </p:spPr>
        <p:txBody>
          <a:bodyPr vert="eaVert">
            <a:normAutofit/>
          </a:bodyPr>
          <a:lstStyle>
            <a:lvl1pPr algn="ctr">
              <a:defRPr sz="5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简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seal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70" y="2921197"/>
            <a:ext cx="285610" cy="581116"/>
          </a:xfrm>
          <a:prstGeom prst="rect">
            <a:avLst/>
          </a:prstGeom>
        </p:spPr>
      </p:pic>
      <p:pic>
        <p:nvPicPr>
          <p:cNvPr id="7" name="cloud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66" y="3223285"/>
            <a:ext cx="760029" cy="481969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067300" y="1295400"/>
            <a:ext cx="2908300" cy="1927225"/>
          </a:xfrm>
        </p:spPr>
        <p:txBody>
          <a:bodyPr vert="eaVert" anchor="t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272632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68" y="1397000"/>
            <a:ext cx="2272632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4667569" y="2730183"/>
            <a:ext cx="4633595" cy="83566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4667569" y="3769044"/>
            <a:ext cx="4633595" cy="32194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15220875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flip="none" rotWithShape="1">
          <a:gsLst>
            <a:gs pos="0">
              <a:schemeClr val="tx2"/>
            </a:gs>
            <a:gs pos="100000">
              <a:schemeClr val="bg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4"/>
          <p:cNvSpPr/>
          <p:nvPr>
            <p:custDataLst>
              <p:tags r:id="rId1"/>
            </p:custDataLst>
          </p:nvPr>
        </p:nvSpPr>
        <p:spPr>
          <a:xfrm>
            <a:off x="5392960" y="3624961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flipV="1">
            <a:off x="3644900" y="1195334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>
            <p:custDataLst>
              <p:tags r:id="rId3"/>
            </p:custDataLst>
          </p:nvPr>
        </p:nvSpPr>
        <p:spPr>
          <a:xfrm flipV="1">
            <a:off x="3644900" y="1898279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等腰三角形 9"/>
          <p:cNvSpPr/>
          <p:nvPr>
            <p:custDataLst>
              <p:tags r:id="rId4"/>
            </p:custDataLst>
          </p:nvPr>
        </p:nvSpPr>
        <p:spPr>
          <a:xfrm rot="2315082">
            <a:off x="10343515" y="1211848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5"/>
            </p:custDataLst>
          </p:nvPr>
        </p:nvSpPr>
        <p:spPr>
          <a:xfrm rot="17631882" flipV="1">
            <a:off x="11435715" y="90033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2" name="等腰三角形 11"/>
          <p:cNvSpPr/>
          <p:nvPr>
            <p:custDataLst>
              <p:tags r:id="rId6"/>
            </p:custDataLst>
          </p:nvPr>
        </p:nvSpPr>
        <p:spPr>
          <a:xfrm flipV="1">
            <a:off x="10091266" y="2199225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>
            <p:custDataLst>
              <p:tags r:id="rId7"/>
            </p:custDataLst>
          </p:nvPr>
        </p:nvSpPr>
        <p:spPr>
          <a:xfrm rot="2315082">
            <a:off x="2841068" y="409126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>
            <p:custDataLst>
              <p:tags r:id="rId8"/>
            </p:custDataLst>
          </p:nvPr>
        </p:nvSpPr>
        <p:spPr>
          <a:xfrm rot="2644620">
            <a:off x="624917" y="4983437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>
            <p:custDataLst>
              <p:tags r:id="rId9"/>
            </p:custDataLst>
          </p:nvPr>
        </p:nvSpPr>
        <p:spPr>
          <a:xfrm rot="19428006" flipV="1">
            <a:off x="1688015" y="50740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10"/>
            </p:custDataLst>
          </p:nvPr>
        </p:nvSpPr>
        <p:spPr>
          <a:xfrm rot="17425212" flipV="1">
            <a:off x="1927397" y="43286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019277" y="2013337"/>
            <a:ext cx="8153446" cy="147411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5289442" y="3624961"/>
            <a:ext cx="1589823" cy="507111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8" name="等腰三角形 7"/>
            <p:cNvSpPr/>
            <p:nvPr userDrawn="1">
              <p:custDataLst>
                <p:tags r:id="rId7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9" name="等腰三角形 8"/>
              <p:cNvSpPr/>
              <p:nvPr userDrawn="1">
                <p:custDataLst>
                  <p:tags r:id="rId8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等腰三角形 12"/>
              <p:cNvSpPr/>
              <p:nvPr userDrawn="1">
                <p:custDataLst>
                  <p:tags r:id="rId9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9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10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11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311672" y="1854199"/>
            <a:ext cx="7568657" cy="28194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0" name="矩形: 圆角 4"/>
          <p:cNvSpPr/>
          <p:nvPr userDrawn="1">
            <p:custDataLst>
              <p:tags r:id="rId3"/>
            </p:custDataLst>
          </p:nvPr>
        </p:nvSpPr>
        <p:spPr>
          <a:xfrm>
            <a:off x="5392960" y="1600644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5759450" y="3365500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198091" y="3492500"/>
            <a:ext cx="5795818" cy="80010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8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9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10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4" name="等腰三角形 13"/>
            <p:cNvSpPr/>
            <p:nvPr userDrawn="1">
              <p:custDataLst>
                <p:tags r:id="rId10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6" name="等腰三角形 15"/>
              <p:cNvSpPr/>
              <p:nvPr userDrawn="1">
                <p:custDataLst>
                  <p:tags r:id="rId11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等腰三角形 16"/>
              <p:cNvSpPr/>
              <p:nvPr userDrawn="1">
                <p:custDataLst>
                  <p:tags r:id="rId12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9" name="等腰三角形 8"/>
            <p:cNvSpPr/>
            <p:nvPr userDrawn="1">
              <p:custDataLst>
                <p:tags r:id="rId6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1" name="等腰三角形 10"/>
              <p:cNvSpPr/>
              <p:nvPr userDrawn="1">
                <p:custDataLst>
                  <p:tags r:id="rId7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等腰三角形 11"/>
              <p:cNvSpPr/>
              <p:nvPr userDrawn="1">
                <p:custDataLst>
                  <p:tags r:id="rId8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8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9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10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8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9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marL="5143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9715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4287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8859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3431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6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7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8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61175" y="180644"/>
            <a:ext cx="11740482" cy="6300816"/>
            <a:chOff x="261175" y="180644"/>
            <a:chExt cx="11740482" cy="6300816"/>
          </a:xfrm>
        </p:grpSpPr>
        <p:sp>
          <p:nvSpPr>
            <p:cNvPr id="8" name="等腰三角形 7"/>
            <p:cNvSpPr/>
            <p:nvPr userDrawn="1">
              <p:custDataLst>
                <p:tags r:id="rId7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 userDrawn="1"/>
          </p:nvGrpSpPr>
          <p:grpSpPr>
            <a:xfrm rot="1322092">
              <a:off x="11233066" y="180644"/>
              <a:ext cx="768591" cy="666134"/>
              <a:chOff x="11216987" y="376430"/>
              <a:chExt cx="768591" cy="666134"/>
            </a:xfrm>
          </p:grpSpPr>
          <p:sp>
            <p:nvSpPr>
              <p:cNvPr id="10" name="等腰三角形 9"/>
              <p:cNvSpPr/>
              <p:nvPr userDrawn="1">
                <p:custDataLst>
                  <p:tags r:id="rId8"/>
                </p:custDataLst>
              </p:nvPr>
            </p:nvSpPr>
            <p:spPr>
              <a:xfrm rot="693652" flipV="1">
                <a:off x="11216987" y="76434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等腰三角形 10"/>
              <p:cNvSpPr/>
              <p:nvPr userDrawn="1">
                <p:custDataLst>
                  <p:tags r:id="rId9"/>
                </p:custDataLst>
              </p:nvPr>
            </p:nvSpPr>
            <p:spPr>
              <a:xfrm rot="18492899" flipV="1">
                <a:off x="11685102" y="3986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009650" y="850900"/>
            <a:ext cx="10172700" cy="51562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726807" y="2146286"/>
            <a:ext cx="6738386" cy="2565428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>
            <p:custDataLst>
              <p:tags r:id="rId1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304800" y="304800"/>
            <a:ext cx="11582400" cy="62484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 userDrawn="1">
            <p:custDataLst>
              <p:tags r:id="rId3"/>
            </p:custDataLst>
          </p:nvPr>
        </p:nvSpPr>
        <p:spPr>
          <a:xfrm rot="2015744" flipV="1">
            <a:off x="11265535" y="597535"/>
            <a:ext cx="322580" cy="27813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2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8" name="等腰三角形 17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6" name="等腰三角形 15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8" name="等腰三角形 17"/>
            <p:cNvSpPr/>
            <p:nvPr userDrawn="1"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等腰三角形 18"/>
            <p:cNvSpPr/>
            <p:nvPr userDrawn="1"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7" name="等腰三角形 16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9" name="等腰三角形 18"/>
            <p:cNvSpPr/>
            <p:nvPr userDrawn="1"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 userDrawn="1"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100000">
                <a:schemeClr val="tx2"/>
              </a:gs>
              <a:gs pos="53000">
                <a:schemeClr val="bg2"/>
              </a:gs>
            </a:gsLst>
            <a:lin ang="0" scaled="1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9" name="等腰三角形 18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1" name="等腰三角形 20"/>
            <p:cNvSpPr/>
            <p:nvPr userDrawn="1">
              <p:custDataLst>
                <p:tags r:id="rId14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等腰三角形 21"/>
            <p:cNvSpPr/>
            <p:nvPr userDrawn="1">
              <p:custDataLst>
                <p:tags r:id="rId15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等腰三角形 11"/>
          <p:cNvSpPr/>
          <p:nvPr userDrawn="1">
            <p:custDataLst>
              <p:tags r:id="rId4"/>
            </p:custDataLst>
          </p:nvPr>
        </p:nvSpPr>
        <p:spPr>
          <a:xfrm rot="2315082">
            <a:off x="11583673" y="6292840"/>
            <a:ext cx="409674" cy="35316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等腰三角形 13"/>
          <p:cNvSpPr/>
          <p:nvPr userDrawn="1">
            <p:custDataLst>
              <p:tags r:id="rId5"/>
            </p:custDataLst>
          </p:nvPr>
        </p:nvSpPr>
        <p:spPr>
          <a:xfrm rot="17631882" flipV="1">
            <a:off x="11607142" y="5636809"/>
            <a:ext cx="533400" cy="45982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 userDrawn="1">
            <p:custDataLst>
              <p:tags r:id="rId1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9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10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gradFill flip="none" rotWithShape="1">
            <a:gsLst>
              <a:gs pos="69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2645" y="5355221"/>
            <a:ext cx="2089355" cy="1502779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2645" y="5355221"/>
            <a:ext cx="2089355" cy="150277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5355221"/>
            <a:ext cx="2089355" cy="150277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8" name="cloudy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1" y="3188016"/>
            <a:ext cx="760029" cy="481969"/>
          </a:xfrm>
          <a:prstGeom prst="rect">
            <a:avLst/>
          </a:prstGeom>
        </p:spPr>
      </p:pic>
      <p:pic>
        <p:nvPicPr>
          <p:cNvPr id="9" name="cloudy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25560" y="3188016"/>
            <a:ext cx="760029" cy="4819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272632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68" y="1397000"/>
            <a:ext cx="2272632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4667569" y="2730183"/>
            <a:ext cx="4633595" cy="83566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4667569" y="3769044"/>
            <a:ext cx="4633595" cy="32194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272407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0800" tIns="39600" rIns="75600" bIns="396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0800" tIns="0" rIns="8280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>
            <a:off x="6318885" y="2201545"/>
            <a:ext cx="420370" cy="572770"/>
            <a:chOff x="4755469" y="4479245"/>
            <a:chExt cx="355600" cy="484188"/>
          </a:xfrm>
        </p:grpSpPr>
        <p:sp>
          <p:nvSpPr>
            <p:cNvPr id="13" name="Freeform 150"/>
            <p:cNvSpPr/>
            <p:nvPr>
              <p:custDataLst>
                <p:tags r:id="rId15"/>
              </p:custDataLst>
            </p:nvPr>
          </p:nvSpPr>
          <p:spPr bwMode="auto">
            <a:xfrm>
              <a:off x="4755469" y="4479245"/>
              <a:ext cx="355600" cy="484188"/>
            </a:xfrm>
            <a:custGeom>
              <a:avLst/>
              <a:gdLst>
                <a:gd name="T0" fmla="*/ 12 w 931"/>
                <a:gd name="T1" fmla="*/ 1096 h 1310"/>
                <a:gd name="T2" fmla="*/ 16 w 931"/>
                <a:gd name="T3" fmla="*/ 1046 h 1310"/>
                <a:gd name="T4" fmla="*/ 16 w 931"/>
                <a:gd name="T5" fmla="*/ 967 h 1310"/>
                <a:gd name="T6" fmla="*/ 19 w 931"/>
                <a:gd name="T7" fmla="*/ 909 h 1310"/>
                <a:gd name="T8" fmla="*/ 19 w 931"/>
                <a:gd name="T9" fmla="*/ 785 h 1310"/>
                <a:gd name="T10" fmla="*/ 28 w 931"/>
                <a:gd name="T11" fmla="*/ 529 h 1310"/>
                <a:gd name="T12" fmla="*/ 16 w 931"/>
                <a:gd name="T13" fmla="*/ 388 h 1310"/>
                <a:gd name="T14" fmla="*/ 19 w 931"/>
                <a:gd name="T15" fmla="*/ 356 h 1310"/>
                <a:gd name="T16" fmla="*/ 191 w 931"/>
                <a:gd name="T17" fmla="*/ 254 h 1310"/>
                <a:gd name="T18" fmla="*/ 236 w 931"/>
                <a:gd name="T19" fmla="*/ 136 h 1310"/>
                <a:gd name="T20" fmla="*/ 278 w 931"/>
                <a:gd name="T21" fmla="*/ 147 h 1310"/>
                <a:gd name="T22" fmla="*/ 316 w 931"/>
                <a:gd name="T23" fmla="*/ 129 h 1310"/>
                <a:gd name="T24" fmla="*/ 317 w 931"/>
                <a:gd name="T25" fmla="*/ 72 h 1310"/>
                <a:gd name="T26" fmla="*/ 359 w 931"/>
                <a:gd name="T27" fmla="*/ 7 h 1310"/>
                <a:gd name="T28" fmla="*/ 431 w 931"/>
                <a:gd name="T29" fmla="*/ 18 h 1310"/>
                <a:gd name="T30" fmla="*/ 479 w 931"/>
                <a:gd name="T31" fmla="*/ 18 h 1310"/>
                <a:gd name="T32" fmla="*/ 542 w 931"/>
                <a:gd name="T33" fmla="*/ 18 h 1310"/>
                <a:gd name="T34" fmla="*/ 602 w 931"/>
                <a:gd name="T35" fmla="*/ 18 h 1310"/>
                <a:gd name="T36" fmla="*/ 641 w 931"/>
                <a:gd name="T37" fmla="*/ 13 h 1310"/>
                <a:gd name="T38" fmla="*/ 694 w 931"/>
                <a:gd name="T39" fmla="*/ 32 h 1310"/>
                <a:gd name="T40" fmla="*/ 725 w 931"/>
                <a:gd name="T41" fmla="*/ 32 h 1310"/>
                <a:gd name="T42" fmla="*/ 776 w 931"/>
                <a:gd name="T43" fmla="*/ 42 h 1310"/>
                <a:gd name="T44" fmla="*/ 847 w 931"/>
                <a:gd name="T45" fmla="*/ 13 h 1310"/>
                <a:gd name="T46" fmla="*/ 907 w 931"/>
                <a:gd name="T47" fmla="*/ 70 h 1310"/>
                <a:gd name="T48" fmla="*/ 919 w 931"/>
                <a:gd name="T49" fmla="*/ 152 h 1310"/>
                <a:gd name="T50" fmla="*/ 922 w 931"/>
                <a:gd name="T51" fmla="*/ 216 h 1310"/>
                <a:gd name="T52" fmla="*/ 903 w 931"/>
                <a:gd name="T53" fmla="*/ 373 h 1310"/>
                <a:gd name="T54" fmla="*/ 915 w 931"/>
                <a:gd name="T55" fmla="*/ 405 h 1310"/>
                <a:gd name="T56" fmla="*/ 919 w 931"/>
                <a:gd name="T57" fmla="*/ 447 h 1310"/>
                <a:gd name="T58" fmla="*/ 908 w 931"/>
                <a:gd name="T59" fmla="*/ 578 h 1310"/>
                <a:gd name="T60" fmla="*/ 903 w 931"/>
                <a:gd name="T61" fmla="*/ 661 h 1310"/>
                <a:gd name="T62" fmla="*/ 887 w 931"/>
                <a:gd name="T63" fmla="*/ 738 h 1310"/>
                <a:gd name="T64" fmla="*/ 903 w 931"/>
                <a:gd name="T65" fmla="*/ 795 h 1310"/>
                <a:gd name="T66" fmla="*/ 903 w 931"/>
                <a:gd name="T67" fmla="*/ 872 h 1310"/>
                <a:gd name="T68" fmla="*/ 907 w 931"/>
                <a:gd name="T69" fmla="*/ 939 h 1310"/>
                <a:gd name="T70" fmla="*/ 910 w 931"/>
                <a:gd name="T71" fmla="*/ 1026 h 1310"/>
                <a:gd name="T72" fmla="*/ 903 w 931"/>
                <a:gd name="T73" fmla="*/ 1091 h 1310"/>
                <a:gd name="T74" fmla="*/ 900 w 931"/>
                <a:gd name="T75" fmla="*/ 1198 h 1310"/>
                <a:gd name="T76" fmla="*/ 861 w 931"/>
                <a:gd name="T77" fmla="*/ 1290 h 1310"/>
                <a:gd name="T78" fmla="*/ 806 w 931"/>
                <a:gd name="T79" fmla="*/ 1287 h 1310"/>
                <a:gd name="T80" fmla="*/ 739 w 931"/>
                <a:gd name="T81" fmla="*/ 1300 h 1310"/>
                <a:gd name="T82" fmla="*/ 680 w 931"/>
                <a:gd name="T83" fmla="*/ 1305 h 1310"/>
                <a:gd name="T84" fmla="*/ 618 w 931"/>
                <a:gd name="T85" fmla="*/ 1282 h 1310"/>
                <a:gd name="T86" fmla="*/ 546 w 931"/>
                <a:gd name="T87" fmla="*/ 1282 h 1310"/>
                <a:gd name="T88" fmla="*/ 477 w 931"/>
                <a:gd name="T89" fmla="*/ 1295 h 1310"/>
                <a:gd name="T90" fmla="*/ 438 w 931"/>
                <a:gd name="T91" fmla="*/ 1300 h 1310"/>
                <a:gd name="T92" fmla="*/ 354 w 931"/>
                <a:gd name="T93" fmla="*/ 1295 h 1310"/>
                <a:gd name="T94" fmla="*/ 236 w 931"/>
                <a:gd name="T95" fmla="*/ 1300 h 1310"/>
                <a:gd name="T96" fmla="*/ 174 w 931"/>
                <a:gd name="T97" fmla="*/ 1299 h 1310"/>
                <a:gd name="T98" fmla="*/ 92 w 931"/>
                <a:gd name="T99" fmla="*/ 1305 h 1310"/>
                <a:gd name="T100" fmla="*/ 0 w 931"/>
                <a:gd name="T101" fmla="*/ 1213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1" h="1310">
                  <a:moveTo>
                    <a:pt x="5" y="1138"/>
                  </a:moveTo>
                  <a:lnTo>
                    <a:pt x="5" y="1121"/>
                  </a:lnTo>
                  <a:cubicBezTo>
                    <a:pt x="8" y="1116"/>
                    <a:pt x="9" y="1116"/>
                    <a:pt x="9" y="1111"/>
                  </a:cubicBezTo>
                  <a:lnTo>
                    <a:pt x="9" y="1096"/>
                  </a:lnTo>
                  <a:lnTo>
                    <a:pt x="12" y="1096"/>
                  </a:lnTo>
                  <a:lnTo>
                    <a:pt x="12" y="1091"/>
                  </a:lnTo>
                  <a:lnTo>
                    <a:pt x="18" y="1091"/>
                  </a:lnTo>
                  <a:cubicBezTo>
                    <a:pt x="22" y="1091"/>
                    <a:pt x="23" y="1092"/>
                    <a:pt x="26" y="1093"/>
                  </a:cubicBezTo>
                  <a:lnTo>
                    <a:pt x="28" y="1066"/>
                  </a:lnTo>
                  <a:cubicBezTo>
                    <a:pt x="23" y="1062"/>
                    <a:pt x="16" y="1057"/>
                    <a:pt x="16" y="1046"/>
                  </a:cubicBezTo>
                  <a:lnTo>
                    <a:pt x="16" y="1044"/>
                  </a:lnTo>
                  <a:cubicBezTo>
                    <a:pt x="16" y="1031"/>
                    <a:pt x="32" y="1039"/>
                    <a:pt x="32" y="1004"/>
                  </a:cubicBezTo>
                  <a:cubicBezTo>
                    <a:pt x="32" y="1000"/>
                    <a:pt x="27" y="975"/>
                    <a:pt x="25" y="970"/>
                  </a:cubicBezTo>
                  <a:lnTo>
                    <a:pt x="16" y="987"/>
                  </a:lnTo>
                  <a:lnTo>
                    <a:pt x="16" y="967"/>
                  </a:lnTo>
                  <a:cubicBezTo>
                    <a:pt x="18" y="962"/>
                    <a:pt x="19" y="962"/>
                    <a:pt x="19" y="957"/>
                  </a:cubicBezTo>
                  <a:lnTo>
                    <a:pt x="19" y="934"/>
                  </a:lnTo>
                  <a:cubicBezTo>
                    <a:pt x="19" y="925"/>
                    <a:pt x="17" y="934"/>
                    <a:pt x="16" y="919"/>
                  </a:cubicBezTo>
                  <a:lnTo>
                    <a:pt x="19" y="919"/>
                  </a:lnTo>
                  <a:lnTo>
                    <a:pt x="19" y="909"/>
                  </a:lnTo>
                  <a:cubicBezTo>
                    <a:pt x="19" y="903"/>
                    <a:pt x="24" y="900"/>
                    <a:pt x="27" y="894"/>
                  </a:cubicBezTo>
                  <a:lnTo>
                    <a:pt x="23" y="887"/>
                  </a:lnTo>
                  <a:lnTo>
                    <a:pt x="23" y="857"/>
                  </a:lnTo>
                  <a:cubicBezTo>
                    <a:pt x="21" y="853"/>
                    <a:pt x="19" y="853"/>
                    <a:pt x="19" y="847"/>
                  </a:cubicBezTo>
                  <a:lnTo>
                    <a:pt x="19" y="785"/>
                  </a:lnTo>
                  <a:cubicBezTo>
                    <a:pt x="23" y="783"/>
                    <a:pt x="28" y="770"/>
                    <a:pt x="28" y="763"/>
                  </a:cubicBezTo>
                  <a:lnTo>
                    <a:pt x="28" y="572"/>
                  </a:lnTo>
                  <a:cubicBezTo>
                    <a:pt x="28" y="562"/>
                    <a:pt x="23" y="566"/>
                    <a:pt x="23" y="557"/>
                  </a:cubicBezTo>
                  <a:lnTo>
                    <a:pt x="23" y="544"/>
                  </a:lnTo>
                  <a:cubicBezTo>
                    <a:pt x="23" y="535"/>
                    <a:pt x="28" y="538"/>
                    <a:pt x="28" y="529"/>
                  </a:cubicBezTo>
                  <a:lnTo>
                    <a:pt x="28" y="465"/>
                  </a:lnTo>
                  <a:cubicBezTo>
                    <a:pt x="28" y="459"/>
                    <a:pt x="25" y="457"/>
                    <a:pt x="23" y="452"/>
                  </a:cubicBezTo>
                  <a:lnTo>
                    <a:pt x="23" y="437"/>
                  </a:lnTo>
                  <a:cubicBezTo>
                    <a:pt x="22" y="435"/>
                    <a:pt x="16" y="415"/>
                    <a:pt x="16" y="413"/>
                  </a:cubicBezTo>
                  <a:lnTo>
                    <a:pt x="16" y="388"/>
                  </a:lnTo>
                  <a:lnTo>
                    <a:pt x="19" y="388"/>
                  </a:lnTo>
                  <a:lnTo>
                    <a:pt x="19" y="375"/>
                  </a:lnTo>
                  <a:lnTo>
                    <a:pt x="16" y="375"/>
                  </a:lnTo>
                  <a:cubicBezTo>
                    <a:pt x="17" y="361"/>
                    <a:pt x="19" y="370"/>
                    <a:pt x="19" y="360"/>
                  </a:cubicBezTo>
                  <a:lnTo>
                    <a:pt x="19" y="356"/>
                  </a:lnTo>
                  <a:lnTo>
                    <a:pt x="105" y="323"/>
                  </a:lnTo>
                  <a:cubicBezTo>
                    <a:pt x="108" y="319"/>
                    <a:pt x="113" y="316"/>
                    <a:pt x="117" y="315"/>
                  </a:cubicBezTo>
                  <a:cubicBezTo>
                    <a:pt x="124" y="313"/>
                    <a:pt x="122" y="310"/>
                    <a:pt x="128" y="309"/>
                  </a:cubicBezTo>
                  <a:cubicBezTo>
                    <a:pt x="138" y="306"/>
                    <a:pt x="164" y="335"/>
                    <a:pt x="176" y="292"/>
                  </a:cubicBezTo>
                  <a:cubicBezTo>
                    <a:pt x="179" y="283"/>
                    <a:pt x="187" y="263"/>
                    <a:pt x="191" y="254"/>
                  </a:cubicBezTo>
                  <a:cubicBezTo>
                    <a:pt x="197" y="240"/>
                    <a:pt x="204" y="238"/>
                    <a:pt x="210" y="230"/>
                  </a:cubicBezTo>
                  <a:cubicBezTo>
                    <a:pt x="211" y="228"/>
                    <a:pt x="216" y="193"/>
                    <a:pt x="217" y="189"/>
                  </a:cubicBezTo>
                  <a:cubicBezTo>
                    <a:pt x="218" y="184"/>
                    <a:pt x="226" y="152"/>
                    <a:pt x="225" y="149"/>
                  </a:cubicBezTo>
                  <a:lnTo>
                    <a:pt x="228" y="150"/>
                  </a:lnTo>
                  <a:cubicBezTo>
                    <a:pt x="227" y="141"/>
                    <a:pt x="231" y="137"/>
                    <a:pt x="236" y="136"/>
                  </a:cubicBezTo>
                  <a:lnTo>
                    <a:pt x="239" y="135"/>
                  </a:lnTo>
                  <a:lnTo>
                    <a:pt x="244" y="135"/>
                  </a:lnTo>
                  <a:cubicBezTo>
                    <a:pt x="245" y="142"/>
                    <a:pt x="250" y="142"/>
                    <a:pt x="252" y="147"/>
                  </a:cubicBezTo>
                  <a:cubicBezTo>
                    <a:pt x="254" y="151"/>
                    <a:pt x="254" y="157"/>
                    <a:pt x="259" y="158"/>
                  </a:cubicBezTo>
                  <a:cubicBezTo>
                    <a:pt x="263" y="159"/>
                    <a:pt x="271" y="148"/>
                    <a:pt x="278" y="147"/>
                  </a:cubicBezTo>
                  <a:lnTo>
                    <a:pt x="283" y="145"/>
                  </a:lnTo>
                  <a:lnTo>
                    <a:pt x="288" y="144"/>
                  </a:lnTo>
                  <a:cubicBezTo>
                    <a:pt x="294" y="144"/>
                    <a:pt x="298" y="145"/>
                    <a:pt x="302" y="147"/>
                  </a:cubicBezTo>
                  <a:lnTo>
                    <a:pt x="305" y="162"/>
                  </a:lnTo>
                  <a:lnTo>
                    <a:pt x="316" y="129"/>
                  </a:lnTo>
                  <a:cubicBezTo>
                    <a:pt x="321" y="131"/>
                    <a:pt x="334" y="137"/>
                    <a:pt x="340" y="136"/>
                  </a:cubicBezTo>
                  <a:cubicBezTo>
                    <a:pt x="347" y="134"/>
                    <a:pt x="346" y="103"/>
                    <a:pt x="352" y="96"/>
                  </a:cubicBezTo>
                  <a:cubicBezTo>
                    <a:pt x="349" y="90"/>
                    <a:pt x="345" y="76"/>
                    <a:pt x="340" y="81"/>
                  </a:cubicBezTo>
                  <a:lnTo>
                    <a:pt x="339" y="76"/>
                  </a:lnTo>
                  <a:cubicBezTo>
                    <a:pt x="337" y="78"/>
                    <a:pt x="321" y="71"/>
                    <a:pt x="317" y="72"/>
                  </a:cubicBezTo>
                  <a:cubicBezTo>
                    <a:pt x="314" y="73"/>
                    <a:pt x="296" y="75"/>
                    <a:pt x="291" y="78"/>
                  </a:cubicBezTo>
                  <a:cubicBezTo>
                    <a:pt x="277" y="72"/>
                    <a:pt x="297" y="58"/>
                    <a:pt x="299" y="51"/>
                  </a:cubicBezTo>
                  <a:cubicBezTo>
                    <a:pt x="304" y="54"/>
                    <a:pt x="305" y="53"/>
                    <a:pt x="311" y="51"/>
                  </a:cubicBezTo>
                  <a:cubicBezTo>
                    <a:pt x="324" y="48"/>
                    <a:pt x="322" y="46"/>
                    <a:pt x="336" y="31"/>
                  </a:cubicBezTo>
                  <a:cubicBezTo>
                    <a:pt x="343" y="22"/>
                    <a:pt x="349" y="9"/>
                    <a:pt x="359" y="7"/>
                  </a:cubicBezTo>
                  <a:lnTo>
                    <a:pt x="362" y="6"/>
                  </a:lnTo>
                  <a:cubicBezTo>
                    <a:pt x="366" y="5"/>
                    <a:pt x="374" y="10"/>
                    <a:pt x="373" y="0"/>
                  </a:cubicBezTo>
                  <a:lnTo>
                    <a:pt x="403" y="0"/>
                  </a:lnTo>
                  <a:cubicBezTo>
                    <a:pt x="406" y="9"/>
                    <a:pt x="409" y="8"/>
                    <a:pt x="417" y="8"/>
                  </a:cubicBezTo>
                  <a:cubicBezTo>
                    <a:pt x="419" y="9"/>
                    <a:pt x="429" y="17"/>
                    <a:pt x="431" y="18"/>
                  </a:cubicBezTo>
                  <a:lnTo>
                    <a:pt x="435" y="18"/>
                  </a:lnTo>
                  <a:cubicBezTo>
                    <a:pt x="441" y="18"/>
                    <a:pt x="438" y="13"/>
                    <a:pt x="444" y="13"/>
                  </a:cubicBezTo>
                  <a:lnTo>
                    <a:pt x="458" y="13"/>
                  </a:lnTo>
                  <a:lnTo>
                    <a:pt x="458" y="18"/>
                  </a:lnTo>
                  <a:lnTo>
                    <a:pt x="479" y="18"/>
                  </a:lnTo>
                  <a:cubicBezTo>
                    <a:pt x="481" y="18"/>
                    <a:pt x="494" y="27"/>
                    <a:pt x="496" y="27"/>
                  </a:cubicBezTo>
                  <a:lnTo>
                    <a:pt x="504" y="27"/>
                  </a:lnTo>
                  <a:cubicBezTo>
                    <a:pt x="507" y="27"/>
                    <a:pt x="507" y="26"/>
                    <a:pt x="511" y="23"/>
                  </a:cubicBezTo>
                  <a:cubicBezTo>
                    <a:pt x="512" y="27"/>
                    <a:pt x="523" y="37"/>
                    <a:pt x="526" y="37"/>
                  </a:cubicBezTo>
                  <a:cubicBezTo>
                    <a:pt x="532" y="37"/>
                    <a:pt x="541" y="23"/>
                    <a:pt x="542" y="18"/>
                  </a:cubicBezTo>
                  <a:lnTo>
                    <a:pt x="560" y="18"/>
                  </a:lnTo>
                  <a:cubicBezTo>
                    <a:pt x="566" y="18"/>
                    <a:pt x="563" y="13"/>
                    <a:pt x="569" y="13"/>
                  </a:cubicBezTo>
                  <a:lnTo>
                    <a:pt x="595" y="13"/>
                  </a:lnTo>
                  <a:lnTo>
                    <a:pt x="595" y="18"/>
                  </a:lnTo>
                  <a:lnTo>
                    <a:pt x="602" y="18"/>
                  </a:lnTo>
                  <a:cubicBezTo>
                    <a:pt x="608" y="18"/>
                    <a:pt x="605" y="13"/>
                    <a:pt x="611" y="13"/>
                  </a:cubicBezTo>
                  <a:lnTo>
                    <a:pt x="618" y="13"/>
                  </a:lnTo>
                  <a:lnTo>
                    <a:pt x="618" y="18"/>
                  </a:lnTo>
                  <a:cubicBezTo>
                    <a:pt x="630" y="17"/>
                    <a:pt x="623" y="13"/>
                    <a:pt x="630" y="13"/>
                  </a:cubicBezTo>
                  <a:lnTo>
                    <a:pt x="641" y="13"/>
                  </a:lnTo>
                  <a:cubicBezTo>
                    <a:pt x="646" y="13"/>
                    <a:pt x="644" y="14"/>
                    <a:pt x="646" y="18"/>
                  </a:cubicBezTo>
                  <a:cubicBezTo>
                    <a:pt x="647" y="16"/>
                    <a:pt x="650" y="13"/>
                    <a:pt x="651" y="13"/>
                  </a:cubicBezTo>
                  <a:cubicBezTo>
                    <a:pt x="655" y="13"/>
                    <a:pt x="655" y="14"/>
                    <a:pt x="658" y="18"/>
                  </a:cubicBezTo>
                  <a:lnTo>
                    <a:pt x="676" y="18"/>
                  </a:lnTo>
                  <a:lnTo>
                    <a:pt x="694" y="32"/>
                  </a:lnTo>
                  <a:lnTo>
                    <a:pt x="702" y="32"/>
                  </a:lnTo>
                  <a:lnTo>
                    <a:pt x="702" y="28"/>
                  </a:lnTo>
                  <a:lnTo>
                    <a:pt x="716" y="27"/>
                  </a:lnTo>
                  <a:lnTo>
                    <a:pt x="716" y="32"/>
                  </a:lnTo>
                  <a:lnTo>
                    <a:pt x="725" y="32"/>
                  </a:lnTo>
                  <a:cubicBezTo>
                    <a:pt x="731" y="32"/>
                    <a:pt x="728" y="27"/>
                    <a:pt x="734" y="27"/>
                  </a:cubicBezTo>
                  <a:lnTo>
                    <a:pt x="739" y="27"/>
                  </a:lnTo>
                  <a:cubicBezTo>
                    <a:pt x="740" y="30"/>
                    <a:pt x="752" y="55"/>
                    <a:pt x="755" y="55"/>
                  </a:cubicBezTo>
                  <a:cubicBezTo>
                    <a:pt x="761" y="55"/>
                    <a:pt x="767" y="41"/>
                    <a:pt x="771" y="37"/>
                  </a:cubicBezTo>
                  <a:lnTo>
                    <a:pt x="776" y="42"/>
                  </a:lnTo>
                  <a:lnTo>
                    <a:pt x="794" y="23"/>
                  </a:lnTo>
                  <a:lnTo>
                    <a:pt x="801" y="22"/>
                  </a:lnTo>
                  <a:cubicBezTo>
                    <a:pt x="805" y="22"/>
                    <a:pt x="805" y="21"/>
                    <a:pt x="808" y="18"/>
                  </a:cubicBezTo>
                  <a:lnTo>
                    <a:pt x="840" y="18"/>
                  </a:lnTo>
                  <a:cubicBezTo>
                    <a:pt x="843" y="15"/>
                    <a:pt x="843" y="13"/>
                    <a:pt x="847" y="13"/>
                  </a:cubicBezTo>
                  <a:lnTo>
                    <a:pt x="857" y="13"/>
                  </a:lnTo>
                  <a:cubicBezTo>
                    <a:pt x="863" y="12"/>
                    <a:pt x="860" y="18"/>
                    <a:pt x="866" y="18"/>
                  </a:cubicBezTo>
                  <a:lnTo>
                    <a:pt x="877" y="18"/>
                  </a:lnTo>
                  <a:cubicBezTo>
                    <a:pt x="879" y="25"/>
                    <a:pt x="907" y="36"/>
                    <a:pt x="907" y="60"/>
                  </a:cubicBezTo>
                  <a:lnTo>
                    <a:pt x="907" y="70"/>
                  </a:lnTo>
                  <a:lnTo>
                    <a:pt x="910" y="70"/>
                  </a:lnTo>
                  <a:lnTo>
                    <a:pt x="910" y="95"/>
                  </a:lnTo>
                  <a:cubicBezTo>
                    <a:pt x="910" y="104"/>
                    <a:pt x="915" y="100"/>
                    <a:pt x="915" y="109"/>
                  </a:cubicBezTo>
                  <a:lnTo>
                    <a:pt x="915" y="152"/>
                  </a:lnTo>
                  <a:lnTo>
                    <a:pt x="919" y="152"/>
                  </a:lnTo>
                  <a:lnTo>
                    <a:pt x="919" y="172"/>
                  </a:lnTo>
                  <a:cubicBezTo>
                    <a:pt x="919" y="177"/>
                    <a:pt x="920" y="177"/>
                    <a:pt x="922" y="182"/>
                  </a:cubicBezTo>
                  <a:lnTo>
                    <a:pt x="919" y="181"/>
                  </a:lnTo>
                  <a:lnTo>
                    <a:pt x="919" y="204"/>
                  </a:lnTo>
                  <a:cubicBezTo>
                    <a:pt x="919" y="213"/>
                    <a:pt x="922" y="208"/>
                    <a:pt x="922" y="216"/>
                  </a:cubicBezTo>
                  <a:lnTo>
                    <a:pt x="922" y="219"/>
                  </a:lnTo>
                  <a:cubicBezTo>
                    <a:pt x="922" y="227"/>
                    <a:pt x="919" y="223"/>
                    <a:pt x="919" y="231"/>
                  </a:cubicBezTo>
                  <a:lnTo>
                    <a:pt x="919" y="273"/>
                  </a:lnTo>
                  <a:cubicBezTo>
                    <a:pt x="919" y="282"/>
                    <a:pt x="931" y="297"/>
                    <a:pt x="931" y="311"/>
                  </a:cubicBezTo>
                  <a:cubicBezTo>
                    <a:pt x="931" y="326"/>
                    <a:pt x="909" y="361"/>
                    <a:pt x="903" y="373"/>
                  </a:cubicBezTo>
                  <a:cubicBezTo>
                    <a:pt x="905" y="377"/>
                    <a:pt x="907" y="377"/>
                    <a:pt x="907" y="383"/>
                  </a:cubicBezTo>
                  <a:lnTo>
                    <a:pt x="906" y="390"/>
                  </a:lnTo>
                  <a:lnTo>
                    <a:pt x="899" y="393"/>
                  </a:lnTo>
                  <a:lnTo>
                    <a:pt x="905" y="405"/>
                  </a:lnTo>
                  <a:lnTo>
                    <a:pt x="915" y="405"/>
                  </a:lnTo>
                  <a:cubicBezTo>
                    <a:pt x="918" y="410"/>
                    <a:pt x="919" y="409"/>
                    <a:pt x="919" y="415"/>
                  </a:cubicBezTo>
                  <a:lnTo>
                    <a:pt x="919" y="427"/>
                  </a:lnTo>
                  <a:cubicBezTo>
                    <a:pt x="919" y="436"/>
                    <a:pt x="915" y="431"/>
                    <a:pt x="915" y="440"/>
                  </a:cubicBezTo>
                  <a:lnTo>
                    <a:pt x="915" y="447"/>
                  </a:lnTo>
                  <a:lnTo>
                    <a:pt x="919" y="447"/>
                  </a:lnTo>
                  <a:lnTo>
                    <a:pt x="918" y="481"/>
                  </a:lnTo>
                  <a:lnTo>
                    <a:pt x="910" y="500"/>
                  </a:lnTo>
                  <a:lnTo>
                    <a:pt x="910" y="545"/>
                  </a:lnTo>
                  <a:lnTo>
                    <a:pt x="907" y="552"/>
                  </a:lnTo>
                  <a:lnTo>
                    <a:pt x="908" y="578"/>
                  </a:lnTo>
                  <a:lnTo>
                    <a:pt x="888" y="607"/>
                  </a:lnTo>
                  <a:lnTo>
                    <a:pt x="890" y="607"/>
                  </a:lnTo>
                  <a:lnTo>
                    <a:pt x="900" y="624"/>
                  </a:lnTo>
                  <a:lnTo>
                    <a:pt x="900" y="661"/>
                  </a:lnTo>
                  <a:lnTo>
                    <a:pt x="903" y="661"/>
                  </a:lnTo>
                  <a:lnTo>
                    <a:pt x="903" y="693"/>
                  </a:lnTo>
                  <a:lnTo>
                    <a:pt x="907" y="693"/>
                  </a:lnTo>
                  <a:cubicBezTo>
                    <a:pt x="906" y="710"/>
                    <a:pt x="903" y="701"/>
                    <a:pt x="903" y="711"/>
                  </a:cubicBezTo>
                  <a:lnTo>
                    <a:pt x="903" y="718"/>
                  </a:lnTo>
                  <a:cubicBezTo>
                    <a:pt x="897" y="719"/>
                    <a:pt x="887" y="729"/>
                    <a:pt x="887" y="738"/>
                  </a:cubicBezTo>
                  <a:lnTo>
                    <a:pt x="887" y="745"/>
                  </a:lnTo>
                  <a:cubicBezTo>
                    <a:pt x="887" y="757"/>
                    <a:pt x="899" y="757"/>
                    <a:pt x="900" y="773"/>
                  </a:cubicBezTo>
                  <a:lnTo>
                    <a:pt x="896" y="773"/>
                  </a:lnTo>
                  <a:lnTo>
                    <a:pt x="897" y="784"/>
                  </a:lnTo>
                  <a:lnTo>
                    <a:pt x="903" y="795"/>
                  </a:lnTo>
                  <a:lnTo>
                    <a:pt x="903" y="805"/>
                  </a:lnTo>
                  <a:cubicBezTo>
                    <a:pt x="903" y="814"/>
                    <a:pt x="907" y="809"/>
                    <a:pt x="907" y="818"/>
                  </a:cubicBezTo>
                  <a:lnTo>
                    <a:pt x="907" y="842"/>
                  </a:lnTo>
                  <a:cubicBezTo>
                    <a:pt x="907" y="848"/>
                    <a:pt x="905" y="848"/>
                    <a:pt x="903" y="852"/>
                  </a:cubicBezTo>
                  <a:lnTo>
                    <a:pt x="903" y="872"/>
                  </a:lnTo>
                  <a:cubicBezTo>
                    <a:pt x="901" y="877"/>
                    <a:pt x="900" y="877"/>
                    <a:pt x="900" y="882"/>
                  </a:cubicBezTo>
                  <a:lnTo>
                    <a:pt x="900" y="902"/>
                  </a:lnTo>
                  <a:lnTo>
                    <a:pt x="896" y="902"/>
                  </a:lnTo>
                  <a:lnTo>
                    <a:pt x="907" y="924"/>
                  </a:lnTo>
                  <a:lnTo>
                    <a:pt x="907" y="939"/>
                  </a:lnTo>
                  <a:cubicBezTo>
                    <a:pt x="907" y="948"/>
                    <a:pt x="910" y="943"/>
                    <a:pt x="910" y="952"/>
                  </a:cubicBezTo>
                  <a:lnTo>
                    <a:pt x="910" y="972"/>
                  </a:lnTo>
                  <a:cubicBezTo>
                    <a:pt x="910" y="980"/>
                    <a:pt x="907" y="975"/>
                    <a:pt x="907" y="984"/>
                  </a:cubicBezTo>
                  <a:lnTo>
                    <a:pt x="907" y="1014"/>
                  </a:lnTo>
                  <a:cubicBezTo>
                    <a:pt x="907" y="1022"/>
                    <a:pt x="910" y="1018"/>
                    <a:pt x="910" y="1026"/>
                  </a:cubicBezTo>
                  <a:lnTo>
                    <a:pt x="910" y="1059"/>
                  </a:lnTo>
                  <a:lnTo>
                    <a:pt x="907" y="1059"/>
                  </a:lnTo>
                  <a:lnTo>
                    <a:pt x="907" y="1069"/>
                  </a:lnTo>
                  <a:cubicBezTo>
                    <a:pt x="907" y="1077"/>
                    <a:pt x="903" y="1072"/>
                    <a:pt x="903" y="1081"/>
                  </a:cubicBezTo>
                  <a:lnTo>
                    <a:pt x="903" y="1091"/>
                  </a:lnTo>
                  <a:lnTo>
                    <a:pt x="907" y="1091"/>
                  </a:lnTo>
                  <a:lnTo>
                    <a:pt x="907" y="1101"/>
                  </a:lnTo>
                  <a:cubicBezTo>
                    <a:pt x="907" y="1109"/>
                    <a:pt x="903" y="1105"/>
                    <a:pt x="903" y="1113"/>
                  </a:cubicBezTo>
                  <a:lnTo>
                    <a:pt x="903" y="1198"/>
                  </a:lnTo>
                  <a:lnTo>
                    <a:pt x="900" y="1198"/>
                  </a:lnTo>
                  <a:lnTo>
                    <a:pt x="900" y="1208"/>
                  </a:lnTo>
                  <a:cubicBezTo>
                    <a:pt x="900" y="1209"/>
                    <a:pt x="893" y="1233"/>
                    <a:pt x="893" y="1235"/>
                  </a:cubicBezTo>
                  <a:lnTo>
                    <a:pt x="893" y="1245"/>
                  </a:lnTo>
                  <a:cubicBezTo>
                    <a:pt x="886" y="1248"/>
                    <a:pt x="882" y="1290"/>
                    <a:pt x="868" y="1290"/>
                  </a:cubicBezTo>
                  <a:lnTo>
                    <a:pt x="861" y="1290"/>
                  </a:lnTo>
                  <a:lnTo>
                    <a:pt x="861" y="1295"/>
                  </a:lnTo>
                  <a:lnTo>
                    <a:pt x="836" y="1295"/>
                  </a:lnTo>
                  <a:cubicBezTo>
                    <a:pt x="835" y="1290"/>
                    <a:pt x="826" y="1282"/>
                    <a:pt x="822" y="1282"/>
                  </a:cubicBezTo>
                  <a:lnTo>
                    <a:pt x="820" y="1282"/>
                  </a:lnTo>
                  <a:cubicBezTo>
                    <a:pt x="814" y="1282"/>
                    <a:pt x="810" y="1284"/>
                    <a:pt x="806" y="1287"/>
                  </a:cubicBezTo>
                  <a:cubicBezTo>
                    <a:pt x="800" y="1283"/>
                    <a:pt x="759" y="1257"/>
                    <a:pt x="755" y="1257"/>
                  </a:cubicBezTo>
                  <a:lnTo>
                    <a:pt x="694" y="1257"/>
                  </a:lnTo>
                  <a:cubicBezTo>
                    <a:pt x="696" y="1267"/>
                    <a:pt x="705" y="1267"/>
                    <a:pt x="712" y="1276"/>
                  </a:cubicBezTo>
                  <a:cubicBezTo>
                    <a:pt x="717" y="1282"/>
                    <a:pt x="726" y="1290"/>
                    <a:pt x="734" y="1290"/>
                  </a:cubicBezTo>
                  <a:lnTo>
                    <a:pt x="739" y="1300"/>
                  </a:lnTo>
                  <a:lnTo>
                    <a:pt x="736" y="1300"/>
                  </a:lnTo>
                  <a:lnTo>
                    <a:pt x="736" y="1305"/>
                  </a:lnTo>
                  <a:cubicBezTo>
                    <a:pt x="733" y="1301"/>
                    <a:pt x="733" y="1300"/>
                    <a:pt x="729" y="1300"/>
                  </a:cubicBezTo>
                  <a:cubicBezTo>
                    <a:pt x="723" y="1300"/>
                    <a:pt x="726" y="1305"/>
                    <a:pt x="720" y="1304"/>
                  </a:cubicBezTo>
                  <a:lnTo>
                    <a:pt x="680" y="1305"/>
                  </a:lnTo>
                  <a:cubicBezTo>
                    <a:pt x="678" y="1305"/>
                    <a:pt x="661" y="1295"/>
                    <a:pt x="660" y="1295"/>
                  </a:cubicBezTo>
                  <a:lnTo>
                    <a:pt x="650" y="1295"/>
                  </a:lnTo>
                  <a:lnTo>
                    <a:pt x="650" y="1290"/>
                  </a:lnTo>
                  <a:lnTo>
                    <a:pt x="627" y="1290"/>
                  </a:lnTo>
                  <a:cubicBezTo>
                    <a:pt x="622" y="1290"/>
                    <a:pt x="622" y="1286"/>
                    <a:pt x="618" y="1282"/>
                  </a:cubicBezTo>
                  <a:lnTo>
                    <a:pt x="609" y="1295"/>
                  </a:lnTo>
                  <a:lnTo>
                    <a:pt x="562" y="1295"/>
                  </a:lnTo>
                  <a:lnTo>
                    <a:pt x="562" y="1290"/>
                  </a:lnTo>
                  <a:lnTo>
                    <a:pt x="555" y="1290"/>
                  </a:lnTo>
                  <a:cubicBezTo>
                    <a:pt x="548" y="1290"/>
                    <a:pt x="549" y="1282"/>
                    <a:pt x="546" y="1282"/>
                  </a:cubicBezTo>
                  <a:cubicBezTo>
                    <a:pt x="541" y="1282"/>
                    <a:pt x="538" y="1290"/>
                    <a:pt x="537" y="1295"/>
                  </a:cubicBezTo>
                  <a:lnTo>
                    <a:pt x="511" y="1295"/>
                  </a:lnTo>
                  <a:lnTo>
                    <a:pt x="511" y="1300"/>
                  </a:lnTo>
                  <a:lnTo>
                    <a:pt x="477" y="1300"/>
                  </a:lnTo>
                  <a:lnTo>
                    <a:pt x="477" y="1295"/>
                  </a:lnTo>
                  <a:cubicBezTo>
                    <a:pt x="470" y="1297"/>
                    <a:pt x="474" y="1300"/>
                    <a:pt x="468" y="1300"/>
                  </a:cubicBezTo>
                  <a:lnTo>
                    <a:pt x="451" y="1300"/>
                  </a:lnTo>
                  <a:lnTo>
                    <a:pt x="451" y="1295"/>
                  </a:lnTo>
                  <a:lnTo>
                    <a:pt x="438" y="1295"/>
                  </a:lnTo>
                  <a:lnTo>
                    <a:pt x="438" y="1300"/>
                  </a:lnTo>
                  <a:lnTo>
                    <a:pt x="383" y="1299"/>
                  </a:lnTo>
                  <a:lnTo>
                    <a:pt x="379" y="1290"/>
                  </a:lnTo>
                  <a:lnTo>
                    <a:pt x="371" y="1290"/>
                  </a:lnTo>
                  <a:cubicBezTo>
                    <a:pt x="365" y="1290"/>
                    <a:pt x="366" y="1282"/>
                    <a:pt x="363" y="1282"/>
                  </a:cubicBezTo>
                  <a:cubicBezTo>
                    <a:pt x="358" y="1282"/>
                    <a:pt x="355" y="1290"/>
                    <a:pt x="354" y="1295"/>
                  </a:cubicBezTo>
                  <a:lnTo>
                    <a:pt x="271" y="1295"/>
                  </a:lnTo>
                  <a:cubicBezTo>
                    <a:pt x="265" y="1295"/>
                    <a:pt x="267" y="1300"/>
                    <a:pt x="264" y="1300"/>
                  </a:cubicBezTo>
                  <a:cubicBezTo>
                    <a:pt x="258" y="1300"/>
                    <a:pt x="261" y="1295"/>
                    <a:pt x="255" y="1295"/>
                  </a:cubicBezTo>
                  <a:lnTo>
                    <a:pt x="236" y="1295"/>
                  </a:lnTo>
                  <a:lnTo>
                    <a:pt x="236" y="1300"/>
                  </a:lnTo>
                  <a:lnTo>
                    <a:pt x="218" y="1300"/>
                  </a:lnTo>
                  <a:lnTo>
                    <a:pt x="218" y="1295"/>
                  </a:lnTo>
                  <a:lnTo>
                    <a:pt x="203" y="1295"/>
                  </a:lnTo>
                  <a:cubicBezTo>
                    <a:pt x="199" y="1295"/>
                    <a:pt x="199" y="1297"/>
                    <a:pt x="195" y="1300"/>
                  </a:cubicBezTo>
                  <a:lnTo>
                    <a:pt x="174" y="1299"/>
                  </a:lnTo>
                  <a:lnTo>
                    <a:pt x="169" y="1305"/>
                  </a:lnTo>
                  <a:lnTo>
                    <a:pt x="106" y="1305"/>
                  </a:lnTo>
                  <a:cubicBezTo>
                    <a:pt x="103" y="1308"/>
                    <a:pt x="103" y="1310"/>
                    <a:pt x="99" y="1310"/>
                  </a:cubicBezTo>
                  <a:lnTo>
                    <a:pt x="92" y="1309"/>
                  </a:lnTo>
                  <a:lnTo>
                    <a:pt x="92" y="1305"/>
                  </a:lnTo>
                  <a:lnTo>
                    <a:pt x="51" y="1305"/>
                  </a:lnTo>
                  <a:cubicBezTo>
                    <a:pt x="47" y="1304"/>
                    <a:pt x="47" y="1303"/>
                    <a:pt x="44" y="1300"/>
                  </a:cubicBezTo>
                  <a:lnTo>
                    <a:pt x="34" y="1300"/>
                  </a:lnTo>
                  <a:cubicBezTo>
                    <a:pt x="23" y="1289"/>
                    <a:pt x="13" y="1275"/>
                    <a:pt x="5" y="1260"/>
                  </a:cubicBezTo>
                  <a:cubicBezTo>
                    <a:pt x="5" y="1244"/>
                    <a:pt x="9" y="1217"/>
                    <a:pt x="0" y="1213"/>
                  </a:cubicBezTo>
                  <a:lnTo>
                    <a:pt x="0" y="1141"/>
                  </a:lnTo>
                  <a:lnTo>
                    <a:pt x="5" y="1138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  <a:latin typeface="Calibri" panose="020F0502020204030204"/>
                <a:ea typeface="腾祥铁山楷书简"/>
              </a:endParaRPr>
            </a:p>
          </p:txBody>
        </p:sp>
        <p:sp>
          <p:nvSpPr>
            <p:cNvPr id="14" name="Freeform 15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4933269" y="4482420"/>
              <a:ext cx="138113" cy="458788"/>
            </a:xfrm>
            <a:custGeom>
              <a:avLst/>
              <a:gdLst>
                <a:gd name="T0" fmla="*/ 170 w 366"/>
                <a:gd name="T1" fmla="*/ 179 h 1245"/>
                <a:gd name="T2" fmla="*/ 182 w 366"/>
                <a:gd name="T3" fmla="*/ 3 h 1245"/>
                <a:gd name="T4" fmla="*/ 208 w 366"/>
                <a:gd name="T5" fmla="*/ 118 h 1245"/>
                <a:gd name="T6" fmla="*/ 310 w 366"/>
                <a:gd name="T7" fmla="*/ 92 h 1245"/>
                <a:gd name="T8" fmla="*/ 342 w 366"/>
                <a:gd name="T9" fmla="*/ 74 h 1245"/>
                <a:gd name="T10" fmla="*/ 352 w 366"/>
                <a:gd name="T11" fmla="*/ 184 h 1245"/>
                <a:gd name="T12" fmla="*/ 209 w 366"/>
                <a:gd name="T13" fmla="*/ 337 h 1245"/>
                <a:gd name="T14" fmla="*/ 212 w 366"/>
                <a:gd name="T15" fmla="*/ 610 h 1245"/>
                <a:gd name="T16" fmla="*/ 170 w 366"/>
                <a:gd name="T17" fmla="*/ 592 h 1245"/>
                <a:gd name="T18" fmla="*/ 70 w 366"/>
                <a:gd name="T19" fmla="*/ 330 h 1245"/>
                <a:gd name="T20" fmla="*/ 15 w 366"/>
                <a:gd name="T21" fmla="*/ 191 h 1245"/>
                <a:gd name="T22" fmla="*/ 39 w 366"/>
                <a:gd name="T23" fmla="*/ 76 h 1245"/>
                <a:gd name="T24" fmla="*/ 57 w 366"/>
                <a:gd name="T25" fmla="*/ 144 h 1245"/>
                <a:gd name="T26" fmla="*/ 54 w 366"/>
                <a:gd name="T27" fmla="*/ 220 h 1245"/>
                <a:gd name="T28" fmla="*/ 79 w 366"/>
                <a:gd name="T29" fmla="*/ 287 h 1245"/>
                <a:gd name="T30" fmla="*/ 170 w 366"/>
                <a:gd name="T31" fmla="*/ 295 h 1245"/>
                <a:gd name="T32" fmla="*/ 209 w 366"/>
                <a:gd name="T33" fmla="*/ 254 h 1245"/>
                <a:gd name="T34" fmla="*/ 315 w 366"/>
                <a:gd name="T35" fmla="*/ 230 h 1245"/>
                <a:gd name="T36" fmla="*/ 209 w 366"/>
                <a:gd name="T37" fmla="*/ 254 h 1245"/>
                <a:gd name="T38" fmla="*/ 134 w 366"/>
                <a:gd name="T39" fmla="*/ 909 h 1245"/>
                <a:gd name="T40" fmla="*/ 200 w 366"/>
                <a:gd name="T41" fmla="*/ 987 h 1245"/>
                <a:gd name="T42" fmla="*/ 74 w 366"/>
                <a:gd name="T43" fmla="*/ 1026 h 1245"/>
                <a:gd name="T44" fmla="*/ 157 w 366"/>
                <a:gd name="T45" fmla="*/ 1000 h 1245"/>
                <a:gd name="T46" fmla="*/ 142 w 366"/>
                <a:gd name="T47" fmla="*/ 947 h 1245"/>
                <a:gd name="T48" fmla="*/ 101 w 366"/>
                <a:gd name="T49" fmla="*/ 994 h 1245"/>
                <a:gd name="T50" fmla="*/ 0 w 366"/>
                <a:gd name="T51" fmla="*/ 880 h 1245"/>
                <a:gd name="T52" fmla="*/ 232 w 366"/>
                <a:gd name="T53" fmla="*/ 697 h 1245"/>
                <a:gd name="T54" fmla="*/ 364 w 366"/>
                <a:gd name="T55" fmla="*/ 859 h 1245"/>
                <a:gd name="T56" fmla="*/ 338 w 366"/>
                <a:gd name="T57" fmla="*/ 1192 h 1245"/>
                <a:gd name="T58" fmla="*/ 156 w 366"/>
                <a:gd name="T59" fmla="*/ 1245 h 1245"/>
                <a:gd name="T60" fmla="*/ 7 w 366"/>
                <a:gd name="T61" fmla="*/ 1120 h 1245"/>
                <a:gd name="T62" fmla="*/ 41 w 366"/>
                <a:gd name="T63" fmla="*/ 1002 h 1245"/>
                <a:gd name="T64" fmla="*/ 57 w 366"/>
                <a:gd name="T65" fmla="*/ 1156 h 1245"/>
                <a:gd name="T66" fmla="*/ 294 w 366"/>
                <a:gd name="T67" fmla="*/ 1190 h 1245"/>
                <a:gd name="T68" fmla="*/ 323 w 366"/>
                <a:gd name="T69" fmla="*/ 1062 h 1245"/>
                <a:gd name="T70" fmla="*/ 249 w 366"/>
                <a:gd name="T71" fmla="*/ 1036 h 1245"/>
                <a:gd name="T72" fmla="*/ 271 w 366"/>
                <a:gd name="T73" fmla="*/ 1178 h 1245"/>
                <a:gd name="T74" fmla="*/ 259 w 366"/>
                <a:gd name="T75" fmla="*/ 1203 h 1245"/>
                <a:gd name="T76" fmla="*/ 212 w 366"/>
                <a:gd name="T77" fmla="*/ 1103 h 1245"/>
                <a:gd name="T78" fmla="*/ 81 w 366"/>
                <a:gd name="T79" fmla="*/ 1117 h 1245"/>
                <a:gd name="T80" fmla="*/ 192 w 366"/>
                <a:gd name="T81" fmla="*/ 1081 h 1245"/>
                <a:gd name="T82" fmla="*/ 211 w 366"/>
                <a:gd name="T83" fmla="*/ 1074 h 1245"/>
                <a:gd name="T84" fmla="*/ 221 w 366"/>
                <a:gd name="T85" fmla="*/ 975 h 1245"/>
                <a:gd name="T86" fmla="*/ 113 w 366"/>
                <a:gd name="T87" fmla="*/ 869 h 1245"/>
                <a:gd name="T88" fmla="*/ 90 w 366"/>
                <a:gd name="T89" fmla="*/ 833 h 1245"/>
                <a:gd name="T90" fmla="*/ 184 w 366"/>
                <a:gd name="T91" fmla="*/ 802 h 1245"/>
                <a:gd name="T92" fmla="*/ 192 w 366"/>
                <a:gd name="T93" fmla="*/ 735 h 1245"/>
                <a:gd name="T94" fmla="*/ 86 w 366"/>
                <a:gd name="T95" fmla="*/ 745 h 1245"/>
                <a:gd name="T96" fmla="*/ 42 w 366"/>
                <a:gd name="T97" fmla="*/ 888 h 1245"/>
                <a:gd name="T98" fmla="*/ 223 w 366"/>
                <a:gd name="T99" fmla="*/ 761 h 1245"/>
                <a:gd name="T100" fmla="*/ 235 w 366"/>
                <a:gd name="T101" fmla="*/ 781 h 1245"/>
                <a:gd name="T102" fmla="*/ 310 w 366"/>
                <a:gd name="T103" fmla="*/ 767 h 1245"/>
                <a:gd name="T104" fmla="*/ 274 w 366"/>
                <a:gd name="T105" fmla="*/ 829 h 1245"/>
                <a:gd name="T106" fmla="*/ 292 w 366"/>
                <a:gd name="T107" fmla="*/ 867 h 1245"/>
                <a:gd name="T108" fmla="*/ 227 w 366"/>
                <a:gd name="T109" fmla="*/ 867 h 1245"/>
                <a:gd name="T110" fmla="*/ 299 w 366"/>
                <a:gd name="T111" fmla="*/ 891 h 1245"/>
                <a:gd name="T112" fmla="*/ 276 w 366"/>
                <a:gd name="T113" fmla="*/ 950 h 1245"/>
                <a:gd name="T114" fmla="*/ 266 w 366"/>
                <a:gd name="T115" fmla="*/ 972 h 1245"/>
                <a:gd name="T116" fmla="*/ 324 w 366"/>
                <a:gd name="T117" fmla="*/ 1035 h 1245"/>
                <a:gd name="T118" fmla="*/ 322 w 366"/>
                <a:gd name="T119" fmla="*/ 869 h 1245"/>
                <a:gd name="T120" fmla="*/ 213 w 366"/>
                <a:gd name="T121" fmla="*/ 73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1245">
                  <a:moveTo>
                    <a:pt x="54" y="181"/>
                  </a:moveTo>
                  <a:lnTo>
                    <a:pt x="62" y="180"/>
                  </a:lnTo>
                  <a:lnTo>
                    <a:pt x="170" y="179"/>
                  </a:lnTo>
                  <a:lnTo>
                    <a:pt x="165" y="49"/>
                  </a:lnTo>
                  <a:cubicBezTo>
                    <a:pt x="164" y="31"/>
                    <a:pt x="165" y="20"/>
                    <a:pt x="168" y="15"/>
                  </a:cubicBezTo>
                  <a:cubicBezTo>
                    <a:pt x="172" y="11"/>
                    <a:pt x="176" y="7"/>
                    <a:pt x="182" y="3"/>
                  </a:cubicBezTo>
                  <a:cubicBezTo>
                    <a:pt x="188" y="0"/>
                    <a:pt x="194" y="0"/>
                    <a:pt x="200" y="3"/>
                  </a:cubicBezTo>
                  <a:cubicBezTo>
                    <a:pt x="205" y="8"/>
                    <a:pt x="208" y="14"/>
                    <a:pt x="208" y="21"/>
                  </a:cubicBezTo>
                  <a:lnTo>
                    <a:pt x="208" y="118"/>
                  </a:lnTo>
                  <a:lnTo>
                    <a:pt x="209" y="177"/>
                  </a:lnTo>
                  <a:lnTo>
                    <a:pt x="315" y="176"/>
                  </a:lnTo>
                  <a:lnTo>
                    <a:pt x="310" y="92"/>
                  </a:lnTo>
                  <a:cubicBezTo>
                    <a:pt x="309" y="84"/>
                    <a:pt x="310" y="77"/>
                    <a:pt x="314" y="73"/>
                  </a:cubicBezTo>
                  <a:cubicBezTo>
                    <a:pt x="317" y="68"/>
                    <a:pt x="322" y="66"/>
                    <a:pt x="328" y="65"/>
                  </a:cubicBezTo>
                  <a:cubicBezTo>
                    <a:pt x="333" y="65"/>
                    <a:pt x="337" y="68"/>
                    <a:pt x="342" y="74"/>
                  </a:cubicBezTo>
                  <a:cubicBezTo>
                    <a:pt x="346" y="81"/>
                    <a:pt x="349" y="93"/>
                    <a:pt x="350" y="112"/>
                  </a:cubicBezTo>
                  <a:lnTo>
                    <a:pt x="352" y="156"/>
                  </a:lnTo>
                  <a:cubicBezTo>
                    <a:pt x="352" y="163"/>
                    <a:pt x="352" y="172"/>
                    <a:pt x="352" y="184"/>
                  </a:cubicBezTo>
                  <a:cubicBezTo>
                    <a:pt x="352" y="215"/>
                    <a:pt x="349" y="242"/>
                    <a:pt x="345" y="264"/>
                  </a:cubicBezTo>
                  <a:cubicBezTo>
                    <a:pt x="341" y="287"/>
                    <a:pt x="331" y="303"/>
                    <a:pt x="314" y="313"/>
                  </a:cubicBezTo>
                  <a:cubicBezTo>
                    <a:pt x="298" y="324"/>
                    <a:pt x="263" y="331"/>
                    <a:pt x="209" y="337"/>
                  </a:cubicBezTo>
                  <a:lnTo>
                    <a:pt x="209" y="519"/>
                  </a:lnTo>
                  <a:cubicBezTo>
                    <a:pt x="209" y="548"/>
                    <a:pt x="210" y="570"/>
                    <a:pt x="211" y="583"/>
                  </a:cubicBezTo>
                  <a:cubicBezTo>
                    <a:pt x="211" y="596"/>
                    <a:pt x="212" y="605"/>
                    <a:pt x="212" y="610"/>
                  </a:cubicBezTo>
                  <a:cubicBezTo>
                    <a:pt x="211" y="620"/>
                    <a:pt x="209" y="628"/>
                    <a:pt x="205" y="634"/>
                  </a:cubicBezTo>
                  <a:cubicBezTo>
                    <a:pt x="202" y="641"/>
                    <a:pt x="197" y="644"/>
                    <a:pt x="192" y="643"/>
                  </a:cubicBezTo>
                  <a:cubicBezTo>
                    <a:pt x="178" y="643"/>
                    <a:pt x="170" y="626"/>
                    <a:pt x="170" y="592"/>
                  </a:cubicBezTo>
                  <a:lnTo>
                    <a:pt x="170" y="507"/>
                  </a:lnTo>
                  <a:lnTo>
                    <a:pt x="169" y="337"/>
                  </a:lnTo>
                  <a:cubicBezTo>
                    <a:pt x="125" y="337"/>
                    <a:pt x="92" y="334"/>
                    <a:pt x="70" y="330"/>
                  </a:cubicBezTo>
                  <a:cubicBezTo>
                    <a:pt x="48" y="325"/>
                    <a:pt x="33" y="310"/>
                    <a:pt x="26" y="284"/>
                  </a:cubicBezTo>
                  <a:cubicBezTo>
                    <a:pt x="19" y="259"/>
                    <a:pt x="15" y="237"/>
                    <a:pt x="15" y="221"/>
                  </a:cubicBezTo>
                  <a:cubicBezTo>
                    <a:pt x="15" y="204"/>
                    <a:pt x="15" y="194"/>
                    <a:pt x="15" y="191"/>
                  </a:cubicBezTo>
                  <a:lnTo>
                    <a:pt x="15" y="121"/>
                  </a:lnTo>
                  <a:cubicBezTo>
                    <a:pt x="15" y="106"/>
                    <a:pt x="18" y="95"/>
                    <a:pt x="22" y="87"/>
                  </a:cubicBezTo>
                  <a:cubicBezTo>
                    <a:pt x="27" y="79"/>
                    <a:pt x="33" y="76"/>
                    <a:pt x="39" y="76"/>
                  </a:cubicBezTo>
                  <a:cubicBezTo>
                    <a:pt x="45" y="77"/>
                    <a:pt x="50" y="80"/>
                    <a:pt x="54" y="87"/>
                  </a:cubicBezTo>
                  <a:cubicBezTo>
                    <a:pt x="58" y="94"/>
                    <a:pt x="61" y="102"/>
                    <a:pt x="61" y="112"/>
                  </a:cubicBezTo>
                  <a:lnTo>
                    <a:pt x="57" y="144"/>
                  </a:lnTo>
                  <a:lnTo>
                    <a:pt x="55" y="168"/>
                  </a:lnTo>
                  <a:lnTo>
                    <a:pt x="54" y="181"/>
                  </a:lnTo>
                  <a:close/>
                  <a:moveTo>
                    <a:pt x="54" y="220"/>
                  </a:moveTo>
                  <a:cubicBezTo>
                    <a:pt x="53" y="231"/>
                    <a:pt x="53" y="239"/>
                    <a:pt x="54" y="243"/>
                  </a:cubicBezTo>
                  <a:cubicBezTo>
                    <a:pt x="55" y="247"/>
                    <a:pt x="57" y="254"/>
                    <a:pt x="61" y="264"/>
                  </a:cubicBezTo>
                  <a:cubicBezTo>
                    <a:pt x="65" y="273"/>
                    <a:pt x="71" y="281"/>
                    <a:pt x="79" y="287"/>
                  </a:cubicBezTo>
                  <a:cubicBezTo>
                    <a:pt x="86" y="293"/>
                    <a:pt x="111" y="296"/>
                    <a:pt x="152" y="295"/>
                  </a:cubicBezTo>
                  <a:lnTo>
                    <a:pt x="161" y="295"/>
                  </a:lnTo>
                  <a:lnTo>
                    <a:pt x="170" y="295"/>
                  </a:lnTo>
                  <a:lnTo>
                    <a:pt x="169" y="218"/>
                  </a:lnTo>
                  <a:lnTo>
                    <a:pt x="54" y="220"/>
                  </a:lnTo>
                  <a:close/>
                  <a:moveTo>
                    <a:pt x="209" y="254"/>
                  </a:moveTo>
                  <a:lnTo>
                    <a:pt x="209" y="294"/>
                  </a:lnTo>
                  <a:cubicBezTo>
                    <a:pt x="245" y="294"/>
                    <a:pt x="272" y="289"/>
                    <a:pt x="289" y="280"/>
                  </a:cubicBezTo>
                  <a:cubicBezTo>
                    <a:pt x="306" y="272"/>
                    <a:pt x="315" y="255"/>
                    <a:pt x="315" y="230"/>
                  </a:cubicBezTo>
                  <a:lnTo>
                    <a:pt x="315" y="216"/>
                  </a:lnTo>
                  <a:lnTo>
                    <a:pt x="209" y="218"/>
                  </a:lnTo>
                  <a:lnTo>
                    <a:pt x="209" y="254"/>
                  </a:lnTo>
                  <a:close/>
                  <a:moveTo>
                    <a:pt x="62" y="975"/>
                  </a:moveTo>
                  <a:cubicBezTo>
                    <a:pt x="61" y="946"/>
                    <a:pt x="67" y="929"/>
                    <a:pt x="80" y="921"/>
                  </a:cubicBezTo>
                  <a:cubicBezTo>
                    <a:pt x="93" y="914"/>
                    <a:pt x="111" y="910"/>
                    <a:pt x="134" y="909"/>
                  </a:cubicBezTo>
                  <a:cubicBezTo>
                    <a:pt x="158" y="907"/>
                    <a:pt x="173" y="909"/>
                    <a:pt x="181" y="915"/>
                  </a:cubicBezTo>
                  <a:cubicBezTo>
                    <a:pt x="192" y="924"/>
                    <a:pt x="198" y="937"/>
                    <a:pt x="199" y="956"/>
                  </a:cubicBezTo>
                  <a:cubicBezTo>
                    <a:pt x="199" y="974"/>
                    <a:pt x="200" y="984"/>
                    <a:pt x="200" y="987"/>
                  </a:cubicBezTo>
                  <a:cubicBezTo>
                    <a:pt x="199" y="998"/>
                    <a:pt x="195" y="1010"/>
                    <a:pt x="187" y="1024"/>
                  </a:cubicBezTo>
                  <a:cubicBezTo>
                    <a:pt x="178" y="1038"/>
                    <a:pt x="158" y="1045"/>
                    <a:pt x="126" y="1045"/>
                  </a:cubicBezTo>
                  <a:cubicBezTo>
                    <a:pt x="99" y="1045"/>
                    <a:pt x="82" y="1039"/>
                    <a:pt x="74" y="1026"/>
                  </a:cubicBezTo>
                  <a:cubicBezTo>
                    <a:pt x="66" y="1014"/>
                    <a:pt x="62" y="996"/>
                    <a:pt x="62" y="975"/>
                  </a:cubicBezTo>
                  <a:close/>
                  <a:moveTo>
                    <a:pt x="124" y="1006"/>
                  </a:moveTo>
                  <a:cubicBezTo>
                    <a:pt x="141" y="1007"/>
                    <a:pt x="153" y="1006"/>
                    <a:pt x="157" y="1000"/>
                  </a:cubicBezTo>
                  <a:cubicBezTo>
                    <a:pt x="162" y="995"/>
                    <a:pt x="164" y="987"/>
                    <a:pt x="164" y="977"/>
                  </a:cubicBezTo>
                  <a:cubicBezTo>
                    <a:pt x="165" y="967"/>
                    <a:pt x="164" y="960"/>
                    <a:pt x="162" y="956"/>
                  </a:cubicBezTo>
                  <a:cubicBezTo>
                    <a:pt x="158" y="951"/>
                    <a:pt x="151" y="948"/>
                    <a:pt x="142" y="947"/>
                  </a:cubicBezTo>
                  <a:cubicBezTo>
                    <a:pt x="110" y="946"/>
                    <a:pt x="95" y="954"/>
                    <a:pt x="98" y="970"/>
                  </a:cubicBezTo>
                  <a:lnTo>
                    <a:pt x="99" y="975"/>
                  </a:lnTo>
                  <a:lnTo>
                    <a:pt x="101" y="994"/>
                  </a:lnTo>
                  <a:cubicBezTo>
                    <a:pt x="102" y="1002"/>
                    <a:pt x="109" y="1006"/>
                    <a:pt x="124" y="1006"/>
                  </a:cubicBezTo>
                  <a:close/>
                  <a:moveTo>
                    <a:pt x="0" y="964"/>
                  </a:moveTo>
                  <a:lnTo>
                    <a:pt x="0" y="880"/>
                  </a:lnTo>
                  <a:cubicBezTo>
                    <a:pt x="0" y="865"/>
                    <a:pt x="2" y="842"/>
                    <a:pt x="4" y="811"/>
                  </a:cubicBezTo>
                  <a:cubicBezTo>
                    <a:pt x="6" y="780"/>
                    <a:pt x="15" y="752"/>
                    <a:pt x="30" y="727"/>
                  </a:cubicBezTo>
                  <a:cubicBezTo>
                    <a:pt x="46" y="702"/>
                    <a:pt x="113" y="692"/>
                    <a:pt x="232" y="697"/>
                  </a:cubicBezTo>
                  <a:cubicBezTo>
                    <a:pt x="286" y="699"/>
                    <a:pt x="320" y="709"/>
                    <a:pt x="335" y="727"/>
                  </a:cubicBezTo>
                  <a:cubicBezTo>
                    <a:pt x="350" y="744"/>
                    <a:pt x="359" y="764"/>
                    <a:pt x="360" y="788"/>
                  </a:cubicBezTo>
                  <a:lnTo>
                    <a:pt x="364" y="859"/>
                  </a:lnTo>
                  <a:lnTo>
                    <a:pt x="366" y="991"/>
                  </a:lnTo>
                  <a:lnTo>
                    <a:pt x="362" y="1090"/>
                  </a:lnTo>
                  <a:cubicBezTo>
                    <a:pt x="359" y="1136"/>
                    <a:pt x="351" y="1170"/>
                    <a:pt x="338" y="1192"/>
                  </a:cubicBezTo>
                  <a:cubicBezTo>
                    <a:pt x="326" y="1213"/>
                    <a:pt x="312" y="1227"/>
                    <a:pt x="299" y="1235"/>
                  </a:cubicBezTo>
                  <a:cubicBezTo>
                    <a:pt x="286" y="1242"/>
                    <a:pt x="267" y="1245"/>
                    <a:pt x="244" y="1245"/>
                  </a:cubicBezTo>
                  <a:lnTo>
                    <a:pt x="156" y="1245"/>
                  </a:lnTo>
                  <a:cubicBezTo>
                    <a:pt x="111" y="1245"/>
                    <a:pt x="81" y="1241"/>
                    <a:pt x="67" y="1232"/>
                  </a:cubicBezTo>
                  <a:cubicBezTo>
                    <a:pt x="52" y="1223"/>
                    <a:pt x="39" y="1209"/>
                    <a:pt x="26" y="1191"/>
                  </a:cubicBezTo>
                  <a:cubicBezTo>
                    <a:pt x="14" y="1173"/>
                    <a:pt x="8" y="1149"/>
                    <a:pt x="7" y="1120"/>
                  </a:cubicBezTo>
                  <a:lnTo>
                    <a:pt x="3" y="1049"/>
                  </a:lnTo>
                  <a:lnTo>
                    <a:pt x="0" y="964"/>
                  </a:lnTo>
                  <a:close/>
                  <a:moveTo>
                    <a:pt x="41" y="1002"/>
                  </a:moveTo>
                  <a:lnTo>
                    <a:pt x="43" y="1063"/>
                  </a:lnTo>
                  <a:cubicBezTo>
                    <a:pt x="43" y="1070"/>
                    <a:pt x="44" y="1084"/>
                    <a:pt x="47" y="1105"/>
                  </a:cubicBezTo>
                  <a:cubicBezTo>
                    <a:pt x="49" y="1125"/>
                    <a:pt x="52" y="1142"/>
                    <a:pt x="57" y="1156"/>
                  </a:cubicBezTo>
                  <a:cubicBezTo>
                    <a:pt x="62" y="1170"/>
                    <a:pt x="72" y="1183"/>
                    <a:pt x="86" y="1194"/>
                  </a:cubicBezTo>
                  <a:cubicBezTo>
                    <a:pt x="100" y="1206"/>
                    <a:pt x="136" y="1211"/>
                    <a:pt x="193" y="1211"/>
                  </a:cubicBezTo>
                  <a:cubicBezTo>
                    <a:pt x="251" y="1211"/>
                    <a:pt x="285" y="1204"/>
                    <a:pt x="294" y="1190"/>
                  </a:cubicBezTo>
                  <a:cubicBezTo>
                    <a:pt x="304" y="1176"/>
                    <a:pt x="311" y="1157"/>
                    <a:pt x="316" y="1134"/>
                  </a:cubicBezTo>
                  <a:cubicBezTo>
                    <a:pt x="321" y="1111"/>
                    <a:pt x="323" y="1092"/>
                    <a:pt x="323" y="1077"/>
                  </a:cubicBezTo>
                  <a:lnTo>
                    <a:pt x="323" y="1062"/>
                  </a:lnTo>
                  <a:cubicBezTo>
                    <a:pt x="314" y="1066"/>
                    <a:pt x="306" y="1066"/>
                    <a:pt x="299" y="1063"/>
                  </a:cubicBezTo>
                  <a:cubicBezTo>
                    <a:pt x="292" y="1059"/>
                    <a:pt x="276" y="1045"/>
                    <a:pt x="251" y="1019"/>
                  </a:cubicBezTo>
                  <a:cubicBezTo>
                    <a:pt x="250" y="1025"/>
                    <a:pt x="249" y="1030"/>
                    <a:pt x="249" y="1036"/>
                  </a:cubicBezTo>
                  <a:cubicBezTo>
                    <a:pt x="248" y="1042"/>
                    <a:pt x="248" y="1053"/>
                    <a:pt x="247" y="1071"/>
                  </a:cubicBezTo>
                  <a:cubicBezTo>
                    <a:pt x="247" y="1088"/>
                    <a:pt x="249" y="1105"/>
                    <a:pt x="255" y="1121"/>
                  </a:cubicBezTo>
                  <a:cubicBezTo>
                    <a:pt x="265" y="1158"/>
                    <a:pt x="270" y="1178"/>
                    <a:pt x="271" y="1178"/>
                  </a:cubicBezTo>
                  <a:lnTo>
                    <a:pt x="271" y="1185"/>
                  </a:lnTo>
                  <a:cubicBezTo>
                    <a:pt x="271" y="1191"/>
                    <a:pt x="270" y="1195"/>
                    <a:pt x="269" y="1196"/>
                  </a:cubicBezTo>
                  <a:cubicBezTo>
                    <a:pt x="268" y="1198"/>
                    <a:pt x="264" y="1201"/>
                    <a:pt x="259" y="1203"/>
                  </a:cubicBezTo>
                  <a:cubicBezTo>
                    <a:pt x="254" y="1205"/>
                    <a:pt x="249" y="1204"/>
                    <a:pt x="244" y="1198"/>
                  </a:cubicBezTo>
                  <a:cubicBezTo>
                    <a:pt x="235" y="1192"/>
                    <a:pt x="228" y="1178"/>
                    <a:pt x="223" y="1154"/>
                  </a:cubicBezTo>
                  <a:cubicBezTo>
                    <a:pt x="217" y="1131"/>
                    <a:pt x="214" y="1114"/>
                    <a:pt x="212" y="1103"/>
                  </a:cubicBezTo>
                  <a:cubicBezTo>
                    <a:pt x="207" y="1109"/>
                    <a:pt x="204" y="1112"/>
                    <a:pt x="201" y="1114"/>
                  </a:cubicBezTo>
                  <a:cubicBezTo>
                    <a:pt x="197" y="1116"/>
                    <a:pt x="189" y="1117"/>
                    <a:pt x="174" y="1117"/>
                  </a:cubicBezTo>
                  <a:lnTo>
                    <a:pt x="81" y="1117"/>
                  </a:lnTo>
                  <a:cubicBezTo>
                    <a:pt x="64" y="1117"/>
                    <a:pt x="56" y="1112"/>
                    <a:pt x="57" y="1102"/>
                  </a:cubicBezTo>
                  <a:cubicBezTo>
                    <a:pt x="57" y="1087"/>
                    <a:pt x="75" y="1080"/>
                    <a:pt x="111" y="1081"/>
                  </a:cubicBezTo>
                  <a:lnTo>
                    <a:pt x="192" y="1081"/>
                  </a:lnTo>
                  <a:cubicBezTo>
                    <a:pt x="198" y="1082"/>
                    <a:pt x="204" y="1084"/>
                    <a:pt x="211" y="1087"/>
                  </a:cubicBezTo>
                  <a:cubicBezTo>
                    <a:pt x="211" y="1084"/>
                    <a:pt x="210" y="1081"/>
                    <a:pt x="210" y="1079"/>
                  </a:cubicBezTo>
                  <a:cubicBezTo>
                    <a:pt x="209" y="1076"/>
                    <a:pt x="210" y="1075"/>
                    <a:pt x="211" y="1074"/>
                  </a:cubicBezTo>
                  <a:lnTo>
                    <a:pt x="213" y="1022"/>
                  </a:lnTo>
                  <a:cubicBezTo>
                    <a:pt x="213" y="1006"/>
                    <a:pt x="215" y="995"/>
                    <a:pt x="217" y="988"/>
                  </a:cubicBezTo>
                  <a:cubicBezTo>
                    <a:pt x="220" y="982"/>
                    <a:pt x="221" y="978"/>
                    <a:pt x="221" y="975"/>
                  </a:cubicBezTo>
                  <a:lnTo>
                    <a:pt x="195" y="895"/>
                  </a:lnTo>
                  <a:lnTo>
                    <a:pt x="188" y="867"/>
                  </a:lnTo>
                  <a:lnTo>
                    <a:pt x="113" y="869"/>
                  </a:lnTo>
                  <a:lnTo>
                    <a:pt x="74" y="872"/>
                  </a:lnTo>
                  <a:cubicBezTo>
                    <a:pt x="64" y="870"/>
                    <a:pt x="60" y="864"/>
                    <a:pt x="61" y="855"/>
                  </a:cubicBezTo>
                  <a:cubicBezTo>
                    <a:pt x="61" y="841"/>
                    <a:pt x="70" y="834"/>
                    <a:pt x="90" y="833"/>
                  </a:cubicBezTo>
                  <a:lnTo>
                    <a:pt x="188" y="829"/>
                  </a:lnTo>
                  <a:cubicBezTo>
                    <a:pt x="187" y="824"/>
                    <a:pt x="187" y="820"/>
                    <a:pt x="187" y="817"/>
                  </a:cubicBezTo>
                  <a:lnTo>
                    <a:pt x="184" y="802"/>
                  </a:lnTo>
                  <a:lnTo>
                    <a:pt x="184" y="770"/>
                  </a:lnTo>
                  <a:cubicBezTo>
                    <a:pt x="183" y="756"/>
                    <a:pt x="183" y="748"/>
                    <a:pt x="185" y="746"/>
                  </a:cubicBezTo>
                  <a:lnTo>
                    <a:pt x="192" y="735"/>
                  </a:lnTo>
                  <a:lnTo>
                    <a:pt x="183" y="735"/>
                  </a:lnTo>
                  <a:cubicBezTo>
                    <a:pt x="172" y="735"/>
                    <a:pt x="159" y="736"/>
                    <a:pt x="145" y="738"/>
                  </a:cubicBezTo>
                  <a:lnTo>
                    <a:pt x="86" y="745"/>
                  </a:lnTo>
                  <a:cubicBezTo>
                    <a:pt x="71" y="747"/>
                    <a:pt x="60" y="755"/>
                    <a:pt x="53" y="767"/>
                  </a:cubicBezTo>
                  <a:cubicBezTo>
                    <a:pt x="47" y="779"/>
                    <a:pt x="43" y="793"/>
                    <a:pt x="43" y="808"/>
                  </a:cubicBezTo>
                  <a:lnTo>
                    <a:pt x="42" y="888"/>
                  </a:lnTo>
                  <a:lnTo>
                    <a:pt x="41" y="1002"/>
                  </a:lnTo>
                  <a:close/>
                  <a:moveTo>
                    <a:pt x="213" y="735"/>
                  </a:moveTo>
                  <a:cubicBezTo>
                    <a:pt x="219" y="742"/>
                    <a:pt x="222" y="751"/>
                    <a:pt x="223" y="761"/>
                  </a:cubicBezTo>
                  <a:cubicBezTo>
                    <a:pt x="223" y="767"/>
                    <a:pt x="223" y="771"/>
                    <a:pt x="223" y="771"/>
                  </a:cubicBezTo>
                  <a:lnTo>
                    <a:pt x="221" y="783"/>
                  </a:lnTo>
                  <a:cubicBezTo>
                    <a:pt x="226" y="783"/>
                    <a:pt x="230" y="782"/>
                    <a:pt x="235" y="781"/>
                  </a:cubicBezTo>
                  <a:cubicBezTo>
                    <a:pt x="240" y="780"/>
                    <a:pt x="244" y="779"/>
                    <a:pt x="247" y="777"/>
                  </a:cubicBezTo>
                  <a:lnTo>
                    <a:pt x="299" y="754"/>
                  </a:lnTo>
                  <a:cubicBezTo>
                    <a:pt x="306" y="757"/>
                    <a:pt x="310" y="761"/>
                    <a:pt x="310" y="767"/>
                  </a:cubicBezTo>
                  <a:cubicBezTo>
                    <a:pt x="309" y="792"/>
                    <a:pt x="280" y="808"/>
                    <a:pt x="223" y="816"/>
                  </a:cubicBezTo>
                  <a:lnTo>
                    <a:pt x="223" y="828"/>
                  </a:lnTo>
                  <a:cubicBezTo>
                    <a:pt x="238" y="830"/>
                    <a:pt x="255" y="830"/>
                    <a:pt x="274" y="829"/>
                  </a:cubicBezTo>
                  <a:cubicBezTo>
                    <a:pt x="293" y="828"/>
                    <a:pt x="303" y="832"/>
                    <a:pt x="302" y="840"/>
                  </a:cubicBezTo>
                  <a:cubicBezTo>
                    <a:pt x="302" y="848"/>
                    <a:pt x="301" y="854"/>
                    <a:pt x="299" y="858"/>
                  </a:cubicBezTo>
                  <a:cubicBezTo>
                    <a:pt x="297" y="862"/>
                    <a:pt x="295" y="865"/>
                    <a:pt x="292" y="867"/>
                  </a:cubicBezTo>
                  <a:cubicBezTo>
                    <a:pt x="288" y="868"/>
                    <a:pt x="284" y="869"/>
                    <a:pt x="278" y="868"/>
                  </a:cubicBezTo>
                  <a:lnTo>
                    <a:pt x="245" y="867"/>
                  </a:lnTo>
                  <a:lnTo>
                    <a:pt x="227" y="867"/>
                  </a:lnTo>
                  <a:cubicBezTo>
                    <a:pt x="234" y="898"/>
                    <a:pt x="238" y="915"/>
                    <a:pt x="240" y="917"/>
                  </a:cubicBezTo>
                  <a:lnTo>
                    <a:pt x="245" y="932"/>
                  </a:lnTo>
                  <a:cubicBezTo>
                    <a:pt x="268" y="905"/>
                    <a:pt x="286" y="892"/>
                    <a:pt x="299" y="891"/>
                  </a:cubicBezTo>
                  <a:cubicBezTo>
                    <a:pt x="309" y="891"/>
                    <a:pt x="314" y="895"/>
                    <a:pt x="314" y="905"/>
                  </a:cubicBezTo>
                  <a:cubicBezTo>
                    <a:pt x="315" y="914"/>
                    <a:pt x="315" y="920"/>
                    <a:pt x="314" y="921"/>
                  </a:cubicBezTo>
                  <a:cubicBezTo>
                    <a:pt x="312" y="925"/>
                    <a:pt x="299" y="934"/>
                    <a:pt x="276" y="950"/>
                  </a:cubicBezTo>
                  <a:lnTo>
                    <a:pt x="267" y="963"/>
                  </a:lnTo>
                  <a:cubicBezTo>
                    <a:pt x="264" y="966"/>
                    <a:pt x="263" y="967"/>
                    <a:pt x="264" y="968"/>
                  </a:cubicBezTo>
                  <a:cubicBezTo>
                    <a:pt x="264" y="969"/>
                    <a:pt x="265" y="970"/>
                    <a:pt x="266" y="972"/>
                  </a:cubicBezTo>
                  <a:cubicBezTo>
                    <a:pt x="268" y="973"/>
                    <a:pt x="273" y="980"/>
                    <a:pt x="282" y="992"/>
                  </a:cubicBezTo>
                  <a:lnTo>
                    <a:pt x="316" y="1026"/>
                  </a:lnTo>
                  <a:lnTo>
                    <a:pt x="324" y="1035"/>
                  </a:lnTo>
                  <a:lnTo>
                    <a:pt x="324" y="945"/>
                  </a:lnTo>
                  <a:cubicBezTo>
                    <a:pt x="324" y="938"/>
                    <a:pt x="324" y="926"/>
                    <a:pt x="323" y="909"/>
                  </a:cubicBezTo>
                  <a:cubicBezTo>
                    <a:pt x="322" y="892"/>
                    <a:pt x="322" y="879"/>
                    <a:pt x="322" y="869"/>
                  </a:cubicBezTo>
                  <a:lnTo>
                    <a:pt x="322" y="801"/>
                  </a:lnTo>
                  <a:cubicBezTo>
                    <a:pt x="320" y="775"/>
                    <a:pt x="315" y="759"/>
                    <a:pt x="307" y="753"/>
                  </a:cubicBezTo>
                  <a:cubicBezTo>
                    <a:pt x="299" y="748"/>
                    <a:pt x="268" y="742"/>
                    <a:pt x="213" y="735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  <a:latin typeface="Calibri" panose="020F0502020204030204"/>
                <a:ea typeface="腾祥铁山楷书简"/>
              </a:endParaRPr>
            </a:p>
          </p:txBody>
        </p:sp>
        <p:sp>
          <p:nvSpPr>
            <p:cNvPr id="15" name="Freeform 152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777694" y="4674508"/>
              <a:ext cx="138113" cy="228600"/>
            </a:xfrm>
            <a:custGeom>
              <a:avLst/>
              <a:gdLst>
                <a:gd name="T0" fmla="*/ 201 w 361"/>
                <a:gd name="T1" fmla="*/ 259 h 618"/>
                <a:gd name="T2" fmla="*/ 202 w 361"/>
                <a:gd name="T3" fmla="*/ 287 h 618"/>
                <a:gd name="T4" fmla="*/ 309 w 361"/>
                <a:gd name="T5" fmla="*/ 337 h 618"/>
                <a:gd name="T6" fmla="*/ 242 w 361"/>
                <a:gd name="T7" fmla="*/ 421 h 618"/>
                <a:gd name="T8" fmla="*/ 197 w 361"/>
                <a:gd name="T9" fmla="*/ 394 h 618"/>
                <a:gd name="T10" fmla="*/ 211 w 361"/>
                <a:gd name="T11" fmla="*/ 374 h 618"/>
                <a:gd name="T12" fmla="*/ 268 w 361"/>
                <a:gd name="T13" fmla="*/ 378 h 618"/>
                <a:gd name="T14" fmla="*/ 256 w 361"/>
                <a:gd name="T15" fmla="*/ 328 h 618"/>
                <a:gd name="T16" fmla="*/ 184 w 361"/>
                <a:gd name="T17" fmla="*/ 321 h 618"/>
                <a:gd name="T18" fmla="*/ 94 w 361"/>
                <a:gd name="T19" fmla="*/ 358 h 618"/>
                <a:gd name="T20" fmla="*/ 110 w 361"/>
                <a:gd name="T21" fmla="*/ 398 h 618"/>
                <a:gd name="T22" fmla="*/ 189 w 361"/>
                <a:gd name="T23" fmla="*/ 391 h 618"/>
                <a:gd name="T24" fmla="*/ 168 w 361"/>
                <a:gd name="T25" fmla="*/ 483 h 618"/>
                <a:gd name="T26" fmla="*/ 211 w 361"/>
                <a:gd name="T27" fmla="*/ 567 h 618"/>
                <a:gd name="T28" fmla="*/ 213 w 361"/>
                <a:gd name="T29" fmla="*/ 494 h 618"/>
                <a:gd name="T30" fmla="*/ 300 w 361"/>
                <a:gd name="T31" fmla="*/ 440 h 618"/>
                <a:gd name="T32" fmla="*/ 321 w 361"/>
                <a:gd name="T33" fmla="*/ 502 h 618"/>
                <a:gd name="T34" fmla="*/ 280 w 361"/>
                <a:gd name="T35" fmla="*/ 475 h 618"/>
                <a:gd name="T36" fmla="*/ 248 w 361"/>
                <a:gd name="T37" fmla="*/ 501 h 618"/>
                <a:gd name="T38" fmla="*/ 246 w 361"/>
                <a:gd name="T39" fmla="*/ 583 h 618"/>
                <a:gd name="T40" fmla="*/ 133 w 361"/>
                <a:gd name="T41" fmla="*/ 590 h 618"/>
                <a:gd name="T42" fmla="*/ 158 w 361"/>
                <a:gd name="T43" fmla="*/ 432 h 618"/>
                <a:gd name="T44" fmla="*/ 136 w 361"/>
                <a:gd name="T45" fmla="*/ 426 h 618"/>
                <a:gd name="T46" fmla="*/ 55 w 361"/>
                <a:gd name="T47" fmla="*/ 380 h 618"/>
                <a:gd name="T48" fmla="*/ 110 w 361"/>
                <a:gd name="T49" fmla="*/ 302 h 618"/>
                <a:gd name="T50" fmla="*/ 166 w 361"/>
                <a:gd name="T51" fmla="*/ 281 h 618"/>
                <a:gd name="T52" fmla="*/ 166 w 361"/>
                <a:gd name="T53" fmla="*/ 257 h 618"/>
                <a:gd name="T54" fmla="*/ 103 w 361"/>
                <a:gd name="T55" fmla="*/ 231 h 618"/>
                <a:gd name="T56" fmla="*/ 172 w 361"/>
                <a:gd name="T57" fmla="*/ 142 h 618"/>
                <a:gd name="T58" fmla="*/ 287 w 361"/>
                <a:gd name="T59" fmla="*/ 94 h 618"/>
                <a:gd name="T60" fmla="*/ 250 w 361"/>
                <a:gd name="T61" fmla="*/ 39 h 618"/>
                <a:gd name="T62" fmla="*/ 80 w 361"/>
                <a:gd name="T63" fmla="*/ 160 h 618"/>
                <a:gd name="T64" fmla="*/ 51 w 361"/>
                <a:gd name="T65" fmla="*/ 324 h 618"/>
                <a:gd name="T66" fmla="*/ 0 w 361"/>
                <a:gd name="T67" fmla="*/ 344 h 618"/>
                <a:gd name="T68" fmla="*/ 41 w 361"/>
                <a:gd name="T69" fmla="*/ 179 h 618"/>
                <a:gd name="T70" fmla="*/ 53 w 361"/>
                <a:gd name="T71" fmla="*/ 34 h 618"/>
                <a:gd name="T72" fmla="*/ 321 w 361"/>
                <a:gd name="T73" fmla="*/ 31 h 618"/>
                <a:gd name="T74" fmla="*/ 246 w 361"/>
                <a:gd name="T75" fmla="*/ 177 h 618"/>
                <a:gd name="T76" fmla="*/ 132 w 361"/>
                <a:gd name="T77" fmla="*/ 202 h 618"/>
                <a:gd name="T78" fmla="*/ 222 w 361"/>
                <a:gd name="T79" fmla="*/ 204 h 618"/>
                <a:gd name="T80" fmla="*/ 358 w 361"/>
                <a:gd name="T81" fmla="*/ 324 h 618"/>
                <a:gd name="T82" fmla="*/ 343 w 361"/>
                <a:gd name="T83" fmla="*/ 379 h 618"/>
                <a:gd name="T84" fmla="*/ 321 w 361"/>
                <a:gd name="T85" fmla="*/ 337 h 618"/>
                <a:gd name="T86" fmla="*/ 247 w 361"/>
                <a:gd name="T87" fmla="*/ 246 h 618"/>
                <a:gd name="T88" fmla="*/ 166 w 361"/>
                <a:gd name="T89" fmla="*/ 112 h 618"/>
                <a:gd name="T90" fmla="*/ 104 w 361"/>
                <a:gd name="T91" fmla="*/ 113 h 618"/>
                <a:gd name="T92" fmla="*/ 112 w 361"/>
                <a:gd name="T93" fmla="*/ 83 h 618"/>
                <a:gd name="T94" fmla="*/ 264 w 361"/>
                <a:gd name="T95" fmla="*/ 8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1" h="618">
                  <a:moveTo>
                    <a:pt x="199" y="244"/>
                  </a:moveTo>
                  <a:cubicBezTo>
                    <a:pt x="200" y="250"/>
                    <a:pt x="201" y="253"/>
                    <a:pt x="201" y="255"/>
                  </a:cubicBezTo>
                  <a:cubicBezTo>
                    <a:pt x="202" y="256"/>
                    <a:pt x="202" y="258"/>
                    <a:pt x="201" y="259"/>
                  </a:cubicBezTo>
                  <a:cubicBezTo>
                    <a:pt x="201" y="261"/>
                    <a:pt x="201" y="265"/>
                    <a:pt x="202" y="273"/>
                  </a:cubicBezTo>
                  <a:lnTo>
                    <a:pt x="202" y="283"/>
                  </a:lnTo>
                  <a:lnTo>
                    <a:pt x="202" y="287"/>
                  </a:lnTo>
                  <a:cubicBezTo>
                    <a:pt x="211" y="286"/>
                    <a:pt x="219" y="286"/>
                    <a:pt x="228" y="286"/>
                  </a:cubicBezTo>
                  <a:cubicBezTo>
                    <a:pt x="266" y="288"/>
                    <a:pt x="288" y="296"/>
                    <a:pt x="295" y="307"/>
                  </a:cubicBezTo>
                  <a:cubicBezTo>
                    <a:pt x="302" y="319"/>
                    <a:pt x="307" y="329"/>
                    <a:pt x="309" y="337"/>
                  </a:cubicBezTo>
                  <a:cubicBezTo>
                    <a:pt x="311" y="345"/>
                    <a:pt x="312" y="353"/>
                    <a:pt x="312" y="361"/>
                  </a:cubicBezTo>
                  <a:cubicBezTo>
                    <a:pt x="313" y="368"/>
                    <a:pt x="310" y="377"/>
                    <a:pt x="304" y="386"/>
                  </a:cubicBezTo>
                  <a:cubicBezTo>
                    <a:pt x="291" y="409"/>
                    <a:pt x="270" y="421"/>
                    <a:pt x="242" y="421"/>
                  </a:cubicBezTo>
                  <a:cubicBezTo>
                    <a:pt x="229" y="422"/>
                    <a:pt x="219" y="420"/>
                    <a:pt x="213" y="416"/>
                  </a:cubicBezTo>
                  <a:cubicBezTo>
                    <a:pt x="208" y="412"/>
                    <a:pt x="204" y="408"/>
                    <a:pt x="201" y="404"/>
                  </a:cubicBezTo>
                  <a:cubicBezTo>
                    <a:pt x="199" y="400"/>
                    <a:pt x="198" y="397"/>
                    <a:pt x="197" y="394"/>
                  </a:cubicBezTo>
                  <a:cubicBezTo>
                    <a:pt x="197" y="392"/>
                    <a:pt x="197" y="390"/>
                    <a:pt x="197" y="388"/>
                  </a:cubicBezTo>
                  <a:cubicBezTo>
                    <a:pt x="198" y="386"/>
                    <a:pt x="199" y="383"/>
                    <a:pt x="203" y="379"/>
                  </a:cubicBezTo>
                  <a:cubicBezTo>
                    <a:pt x="206" y="376"/>
                    <a:pt x="209" y="374"/>
                    <a:pt x="211" y="374"/>
                  </a:cubicBezTo>
                  <a:cubicBezTo>
                    <a:pt x="211" y="375"/>
                    <a:pt x="213" y="377"/>
                    <a:pt x="217" y="379"/>
                  </a:cubicBezTo>
                  <a:cubicBezTo>
                    <a:pt x="221" y="382"/>
                    <a:pt x="233" y="383"/>
                    <a:pt x="253" y="382"/>
                  </a:cubicBezTo>
                  <a:cubicBezTo>
                    <a:pt x="261" y="382"/>
                    <a:pt x="266" y="381"/>
                    <a:pt x="268" y="378"/>
                  </a:cubicBezTo>
                  <a:cubicBezTo>
                    <a:pt x="271" y="375"/>
                    <a:pt x="272" y="369"/>
                    <a:pt x="272" y="361"/>
                  </a:cubicBezTo>
                  <a:cubicBezTo>
                    <a:pt x="271" y="350"/>
                    <a:pt x="269" y="343"/>
                    <a:pt x="267" y="339"/>
                  </a:cubicBezTo>
                  <a:cubicBezTo>
                    <a:pt x="264" y="335"/>
                    <a:pt x="261" y="331"/>
                    <a:pt x="256" y="328"/>
                  </a:cubicBezTo>
                  <a:cubicBezTo>
                    <a:pt x="251" y="325"/>
                    <a:pt x="240" y="324"/>
                    <a:pt x="223" y="325"/>
                  </a:cubicBezTo>
                  <a:cubicBezTo>
                    <a:pt x="206" y="325"/>
                    <a:pt x="196" y="325"/>
                    <a:pt x="191" y="323"/>
                  </a:cubicBezTo>
                  <a:cubicBezTo>
                    <a:pt x="187" y="322"/>
                    <a:pt x="185" y="321"/>
                    <a:pt x="184" y="321"/>
                  </a:cubicBezTo>
                  <a:cubicBezTo>
                    <a:pt x="183" y="322"/>
                    <a:pt x="176" y="325"/>
                    <a:pt x="164" y="330"/>
                  </a:cubicBezTo>
                  <a:lnTo>
                    <a:pt x="124" y="335"/>
                  </a:lnTo>
                  <a:cubicBezTo>
                    <a:pt x="105" y="341"/>
                    <a:pt x="95" y="349"/>
                    <a:pt x="94" y="358"/>
                  </a:cubicBezTo>
                  <a:cubicBezTo>
                    <a:pt x="93" y="367"/>
                    <a:pt x="93" y="375"/>
                    <a:pt x="94" y="381"/>
                  </a:cubicBezTo>
                  <a:cubicBezTo>
                    <a:pt x="94" y="387"/>
                    <a:pt x="96" y="392"/>
                    <a:pt x="100" y="395"/>
                  </a:cubicBezTo>
                  <a:cubicBezTo>
                    <a:pt x="104" y="398"/>
                    <a:pt x="107" y="399"/>
                    <a:pt x="110" y="398"/>
                  </a:cubicBezTo>
                  <a:cubicBezTo>
                    <a:pt x="111" y="398"/>
                    <a:pt x="117" y="394"/>
                    <a:pt x="130" y="387"/>
                  </a:cubicBezTo>
                  <a:cubicBezTo>
                    <a:pt x="143" y="380"/>
                    <a:pt x="153" y="376"/>
                    <a:pt x="161" y="375"/>
                  </a:cubicBezTo>
                  <a:cubicBezTo>
                    <a:pt x="174" y="375"/>
                    <a:pt x="184" y="380"/>
                    <a:pt x="189" y="391"/>
                  </a:cubicBezTo>
                  <a:cubicBezTo>
                    <a:pt x="195" y="401"/>
                    <a:pt x="198" y="411"/>
                    <a:pt x="198" y="419"/>
                  </a:cubicBezTo>
                  <a:cubicBezTo>
                    <a:pt x="197" y="430"/>
                    <a:pt x="194" y="440"/>
                    <a:pt x="189" y="449"/>
                  </a:cubicBezTo>
                  <a:lnTo>
                    <a:pt x="168" y="483"/>
                  </a:lnTo>
                  <a:cubicBezTo>
                    <a:pt x="160" y="497"/>
                    <a:pt x="157" y="513"/>
                    <a:pt x="158" y="530"/>
                  </a:cubicBezTo>
                  <a:cubicBezTo>
                    <a:pt x="158" y="561"/>
                    <a:pt x="169" y="577"/>
                    <a:pt x="191" y="577"/>
                  </a:cubicBezTo>
                  <a:cubicBezTo>
                    <a:pt x="200" y="578"/>
                    <a:pt x="207" y="575"/>
                    <a:pt x="211" y="567"/>
                  </a:cubicBezTo>
                  <a:cubicBezTo>
                    <a:pt x="216" y="559"/>
                    <a:pt x="218" y="553"/>
                    <a:pt x="218" y="548"/>
                  </a:cubicBezTo>
                  <a:cubicBezTo>
                    <a:pt x="219" y="544"/>
                    <a:pt x="218" y="536"/>
                    <a:pt x="216" y="524"/>
                  </a:cubicBezTo>
                  <a:cubicBezTo>
                    <a:pt x="214" y="513"/>
                    <a:pt x="213" y="503"/>
                    <a:pt x="213" y="494"/>
                  </a:cubicBezTo>
                  <a:cubicBezTo>
                    <a:pt x="212" y="485"/>
                    <a:pt x="216" y="474"/>
                    <a:pt x="223" y="462"/>
                  </a:cubicBezTo>
                  <a:cubicBezTo>
                    <a:pt x="233" y="445"/>
                    <a:pt x="249" y="436"/>
                    <a:pt x="273" y="435"/>
                  </a:cubicBezTo>
                  <a:cubicBezTo>
                    <a:pt x="285" y="435"/>
                    <a:pt x="294" y="437"/>
                    <a:pt x="300" y="440"/>
                  </a:cubicBezTo>
                  <a:cubicBezTo>
                    <a:pt x="307" y="444"/>
                    <a:pt x="314" y="452"/>
                    <a:pt x="323" y="465"/>
                  </a:cubicBezTo>
                  <a:cubicBezTo>
                    <a:pt x="331" y="478"/>
                    <a:pt x="336" y="487"/>
                    <a:pt x="336" y="492"/>
                  </a:cubicBezTo>
                  <a:cubicBezTo>
                    <a:pt x="335" y="497"/>
                    <a:pt x="330" y="501"/>
                    <a:pt x="321" y="502"/>
                  </a:cubicBezTo>
                  <a:cubicBezTo>
                    <a:pt x="318" y="503"/>
                    <a:pt x="315" y="503"/>
                    <a:pt x="313" y="502"/>
                  </a:cubicBezTo>
                  <a:cubicBezTo>
                    <a:pt x="311" y="501"/>
                    <a:pt x="306" y="496"/>
                    <a:pt x="298" y="489"/>
                  </a:cubicBezTo>
                  <a:cubicBezTo>
                    <a:pt x="290" y="481"/>
                    <a:pt x="284" y="477"/>
                    <a:pt x="280" y="475"/>
                  </a:cubicBezTo>
                  <a:cubicBezTo>
                    <a:pt x="276" y="474"/>
                    <a:pt x="273" y="473"/>
                    <a:pt x="269" y="473"/>
                  </a:cubicBezTo>
                  <a:cubicBezTo>
                    <a:pt x="260" y="474"/>
                    <a:pt x="255" y="477"/>
                    <a:pt x="253" y="482"/>
                  </a:cubicBezTo>
                  <a:cubicBezTo>
                    <a:pt x="250" y="486"/>
                    <a:pt x="249" y="493"/>
                    <a:pt x="248" y="501"/>
                  </a:cubicBezTo>
                  <a:cubicBezTo>
                    <a:pt x="247" y="509"/>
                    <a:pt x="247" y="519"/>
                    <a:pt x="249" y="530"/>
                  </a:cubicBezTo>
                  <a:cubicBezTo>
                    <a:pt x="251" y="541"/>
                    <a:pt x="252" y="551"/>
                    <a:pt x="253" y="558"/>
                  </a:cubicBezTo>
                  <a:cubicBezTo>
                    <a:pt x="253" y="565"/>
                    <a:pt x="251" y="573"/>
                    <a:pt x="246" y="583"/>
                  </a:cubicBezTo>
                  <a:cubicBezTo>
                    <a:pt x="240" y="593"/>
                    <a:pt x="232" y="602"/>
                    <a:pt x="221" y="608"/>
                  </a:cubicBezTo>
                  <a:cubicBezTo>
                    <a:pt x="210" y="615"/>
                    <a:pt x="199" y="618"/>
                    <a:pt x="188" y="617"/>
                  </a:cubicBezTo>
                  <a:cubicBezTo>
                    <a:pt x="163" y="617"/>
                    <a:pt x="145" y="608"/>
                    <a:pt x="133" y="590"/>
                  </a:cubicBezTo>
                  <a:cubicBezTo>
                    <a:pt x="121" y="572"/>
                    <a:pt x="116" y="555"/>
                    <a:pt x="117" y="539"/>
                  </a:cubicBezTo>
                  <a:cubicBezTo>
                    <a:pt x="117" y="507"/>
                    <a:pt x="123" y="482"/>
                    <a:pt x="137" y="462"/>
                  </a:cubicBezTo>
                  <a:lnTo>
                    <a:pt x="158" y="432"/>
                  </a:lnTo>
                  <a:cubicBezTo>
                    <a:pt x="161" y="427"/>
                    <a:pt x="162" y="423"/>
                    <a:pt x="162" y="421"/>
                  </a:cubicBezTo>
                  <a:cubicBezTo>
                    <a:pt x="160" y="416"/>
                    <a:pt x="157" y="413"/>
                    <a:pt x="152" y="413"/>
                  </a:cubicBezTo>
                  <a:cubicBezTo>
                    <a:pt x="151" y="414"/>
                    <a:pt x="146" y="419"/>
                    <a:pt x="136" y="426"/>
                  </a:cubicBezTo>
                  <a:cubicBezTo>
                    <a:pt x="126" y="434"/>
                    <a:pt x="116" y="437"/>
                    <a:pt x="107" y="436"/>
                  </a:cubicBezTo>
                  <a:cubicBezTo>
                    <a:pt x="87" y="436"/>
                    <a:pt x="73" y="431"/>
                    <a:pt x="66" y="420"/>
                  </a:cubicBezTo>
                  <a:cubicBezTo>
                    <a:pt x="59" y="409"/>
                    <a:pt x="55" y="396"/>
                    <a:pt x="55" y="380"/>
                  </a:cubicBezTo>
                  <a:cubicBezTo>
                    <a:pt x="54" y="364"/>
                    <a:pt x="59" y="349"/>
                    <a:pt x="68" y="334"/>
                  </a:cubicBezTo>
                  <a:cubicBezTo>
                    <a:pt x="72" y="327"/>
                    <a:pt x="77" y="321"/>
                    <a:pt x="83" y="316"/>
                  </a:cubicBezTo>
                  <a:cubicBezTo>
                    <a:pt x="89" y="311"/>
                    <a:pt x="98" y="306"/>
                    <a:pt x="110" y="302"/>
                  </a:cubicBezTo>
                  <a:cubicBezTo>
                    <a:pt x="121" y="298"/>
                    <a:pt x="133" y="295"/>
                    <a:pt x="145" y="293"/>
                  </a:cubicBezTo>
                  <a:cubicBezTo>
                    <a:pt x="158" y="292"/>
                    <a:pt x="164" y="290"/>
                    <a:pt x="165" y="288"/>
                  </a:cubicBezTo>
                  <a:cubicBezTo>
                    <a:pt x="166" y="286"/>
                    <a:pt x="166" y="284"/>
                    <a:pt x="166" y="281"/>
                  </a:cubicBezTo>
                  <a:lnTo>
                    <a:pt x="166" y="268"/>
                  </a:lnTo>
                  <a:cubicBezTo>
                    <a:pt x="165" y="265"/>
                    <a:pt x="164" y="262"/>
                    <a:pt x="165" y="261"/>
                  </a:cubicBezTo>
                  <a:lnTo>
                    <a:pt x="166" y="257"/>
                  </a:lnTo>
                  <a:lnTo>
                    <a:pt x="168" y="247"/>
                  </a:lnTo>
                  <a:cubicBezTo>
                    <a:pt x="138" y="252"/>
                    <a:pt x="120" y="251"/>
                    <a:pt x="114" y="246"/>
                  </a:cubicBezTo>
                  <a:cubicBezTo>
                    <a:pt x="110" y="244"/>
                    <a:pt x="106" y="239"/>
                    <a:pt x="103" y="231"/>
                  </a:cubicBezTo>
                  <a:cubicBezTo>
                    <a:pt x="99" y="224"/>
                    <a:pt x="96" y="212"/>
                    <a:pt x="95" y="197"/>
                  </a:cubicBezTo>
                  <a:cubicBezTo>
                    <a:pt x="94" y="181"/>
                    <a:pt x="102" y="168"/>
                    <a:pt x="117" y="158"/>
                  </a:cubicBezTo>
                  <a:cubicBezTo>
                    <a:pt x="132" y="148"/>
                    <a:pt x="150" y="143"/>
                    <a:pt x="172" y="142"/>
                  </a:cubicBezTo>
                  <a:lnTo>
                    <a:pt x="233" y="140"/>
                  </a:lnTo>
                  <a:cubicBezTo>
                    <a:pt x="256" y="140"/>
                    <a:pt x="271" y="136"/>
                    <a:pt x="277" y="126"/>
                  </a:cubicBezTo>
                  <a:cubicBezTo>
                    <a:pt x="284" y="117"/>
                    <a:pt x="287" y="106"/>
                    <a:pt x="287" y="94"/>
                  </a:cubicBezTo>
                  <a:cubicBezTo>
                    <a:pt x="286" y="82"/>
                    <a:pt x="286" y="73"/>
                    <a:pt x="287" y="65"/>
                  </a:cubicBezTo>
                  <a:cubicBezTo>
                    <a:pt x="287" y="58"/>
                    <a:pt x="286" y="52"/>
                    <a:pt x="283" y="48"/>
                  </a:cubicBezTo>
                  <a:cubicBezTo>
                    <a:pt x="277" y="42"/>
                    <a:pt x="266" y="39"/>
                    <a:pt x="250" y="39"/>
                  </a:cubicBezTo>
                  <a:cubicBezTo>
                    <a:pt x="157" y="40"/>
                    <a:pt x="104" y="45"/>
                    <a:pt x="93" y="52"/>
                  </a:cubicBezTo>
                  <a:cubicBezTo>
                    <a:pt x="81" y="60"/>
                    <a:pt x="76" y="69"/>
                    <a:pt x="77" y="81"/>
                  </a:cubicBezTo>
                  <a:lnTo>
                    <a:pt x="80" y="160"/>
                  </a:lnTo>
                  <a:cubicBezTo>
                    <a:pt x="80" y="172"/>
                    <a:pt x="78" y="190"/>
                    <a:pt x="75" y="216"/>
                  </a:cubicBezTo>
                  <a:cubicBezTo>
                    <a:pt x="71" y="241"/>
                    <a:pt x="69" y="259"/>
                    <a:pt x="67" y="268"/>
                  </a:cubicBezTo>
                  <a:cubicBezTo>
                    <a:pt x="65" y="277"/>
                    <a:pt x="60" y="295"/>
                    <a:pt x="51" y="324"/>
                  </a:cubicBezTo>
                  <a:cubicBezTo>
                    <a:pt x="43" y="352"/>
                    <a:pt x="30" y="366"/>
                    <a:pt x="13" y="366"/>
                  </a:cubicBezTo>
                  <a:cubicBezTo>
                    <a:pt x="4" y="367"/>
                    <a:pt x="0" y="364"/>
                    <a:pt x="0" y="357"/>
                  </a:cubicBezTo>
                  <a:cubicBezTo>
                    <a:pt x="0" y="349"/>
                    <a:pt x="0" y="345"/>
                    <a:pt x="0" y="344"/>
                  </a:cubicBezTo>
                  <a:cubicBezTo>
                    <a:pt x="0" y="340"/>
                    <a:pt x="4" y="329"/>
                    <a:pt x="12" y="311"/>
                  </a:cubicBezTo>
                  <a:cubicBezTo>
                    <a:pt x="20" y="293"/>
                    <a:pt x="27" y="270"/>
                    <a:pt x="32" y="241"/>
                  </a:cubicBezTo>
                  <a:cubicBezTo>
                    <a:pt x="37" y="213"/>
                    <a:pt x="40" y="192"/>
                    <a:pt x="41" y="179"/>
                  </a:cubicBezTo>
                  <a:cubicBezTo>
                    <a:pt x="41" y="166"/>
                    <a:pt x="41" y="158"/>
                    <a:pt x="41" y="158"/>
                  </a:cubicBezTo>
                  <a:lnTo>
                    <a:pt x="38" y="86"/>
                  </a:lnTo>
                  <a:cubicBezTo>
                    <a:pt x="38" y="70"/>
                    <a:pt x="42" y="53"/>
                    <a:pt x="53" y="34"/>
                  </a:cubicBezTo>
                  <a:cubicBezTo>
                    <a:pt x="63" y="16"/>
                    <a:pt x="95" y="6"/>
                    <a:pt x="148" y="4"/>
                  </a:cubicBezTo>
                  <a:lnTo>
                    <a:pt x="256" y="0"/>
                  </a:lnTo>
                  <a:cubicBezTo>
                    <a:pt x="296" y="2"/>
                    <a:pt x="317" y="12"/>
                    <a:pt x="321" y="31"/>
                  </a:cubicBezTo>
                  <a:cubicBezTo>
                    <a:pt x="324" y="50"/>
                    <a:pt x="326" y="66"/>
                    <a:pt x="326" y="78"/>
                  </a:cubicBezTo>
                  <a:cubicBezTo>
                    <a:pt x="325" y="100"/>
                    <a:pt x="321" y="121"/>
                    <a:pt x="316" y="143"/>
                  </a:cubicBezTo>
                  <a:cubicBezTo>
                    <a:pt x="310" y="165"/>
                    <a:pt x="287" y="176"/>
                    <a:pt x="246" y="177"/>
                  </a:cubicBezTo>
                  <a:lnTo>
                    <a:pt x="154" y="180"/>
                  </a:lnTo>
                  <a:cubicBezTo>
                    <a:pt x="144" y="181"/>
                    <a:pt x="138" y="184"/>
                    <a:pt x="135" y="190"/>
                  </a:cubicBezTo>
                  <a:cubicBezTo>
                    <a:pt x="132" y="195"/>
                    <a:pt x="131" y="199"/>
                    <a:pt x="132" y="202"/>
                  </a:cubicBezTo>
                  <a:cubicBezTo>
                    <a:pt x="132" y="207"/>
                    <a:pt x="136" y="211"/>
                    <a:pt x="144" y="212"/>
                  </a:cubicBezTo>
                  <a:cubicBezTo>
                    <a:pt x="148" y="212"/>
                    <a:pt x="156" y="212"/>
                    <a:pt x="169" y="209"/>
                  </a:cubicBezTo>
                  <a:cubicBezTo>
                    <a:pt x="183" y="206"/>
                    <a:pt x="200" y="204"/>
                    <a:pt x="222" y="204"/>
                  </a:cubicBezTo>
                  <a:cubicBezTo>
                    <a:pt x="265" y="205"/>
                    <a:pt x="295" y="212"/>
                    <a:pt x="314" y="224"/>
                  </a:cubicBezTo>
                  <a:cubicBezTo>
                    <a:pt x="332" y="237"/>
                    <a:pt x="344" y="253"/>
                    <a:pt x="348" y="273"/>
                  </a:cubicBezTo>
                  <a:cubicBezTo>
                    <a:pt x="353" y="294"/>
                    <a:pt x="357" y="311"/>
                    <a:pt x="358" y="324"/>
                  </a:cubicBezTo>
                  <a:cubicBezTo>
                    <a:pt x="360" y="337"/>
                    <a:pt x="361" y="346"/>
                    <a:pt x="361" y="349"/>
                  </a:cubicBezTo>
                  <a:cubicBezTo>
                    <a:pt x="360" y="357"/>
                    <a:pt x="358" y="364"/>
                    <a:pt x="356" y="369"/>
                  </a:cubicBezTo>
                  <a:cubicBezTo>
                    <a:pt x="353" y="375"/>
                    <a:pt x="348" y="378"/>
                    <a:pt x="343" y="379"/>
                  </a:cubicBezTo>
                  <a:cubicBezTo>
                    <a:pt x="337" y="379"/>
                    <a:pt x="333" y="378"/>
                    <a:pt x="331" y="375"/>
                  </a:cubicBezTo>
                  <a:cubicBezTo>
                    <a:pt x="330" y="374"/>
                    <a:pt x="328" y="372"/>
                    <a:pt x="326" y="370"/>
                  </a:cubicBezTo>
                  <a:cubicBezTo>
                    <a:pt x="325" y="368"/>
                    <a:pt x="323" y="357"/>
                    <a:pt x="321" y="337"/>
                  </a:cubicBezTo>
                  <a:cubicBezTo>
                    <a:pt x="320" y="318"/>
                    <a:pt x="316" y="301"/>
                    <a:pt x="311" y="287"/>
                  </a:cubicBezTo>
                  <a:cubicBezTo>
                    <a:pt x="307" y="273"/>
                    <a:pt x="300" y="263"/>
                    <a:pt x="291" y="258"/>
                  </a:cubicBezTo>
                  <a:cubicBezTo>
                    <a:pt x="282" y="253"/>
                    <a:pt x="267" y="249"/>
                    <a:pt x="247" y="246"/>
                  </a:cubicBezTo>
                  <a:cubicBezTo>
                    <a:pt x="226" y="244"/>
                    <a:pt x="211" y="243"/>
                    <a:pt x="199" y="244"/>
                  </a:cubicBezTo>
                  <a:close/>
                  <a:moveTo>
                    <a:pt x="232" y="112"/>
                  </a:moveTo>
                  <a:lnTo>
                    <a:pt x="166" y="112"/>
                  </a:lnTo>
                  <a:cubicBezTo>
                    <a:pt x="149" y="112"/>
                    <a:pt x="137" y="113"/>
                    <a:pt x="130" y="115"/>
                  </a:cubicBezTo>
                  <a:cubicBezTo>
                    <a:pt x="123" y="117"/>
                    <a:pt x="119" y="118"/>
                    <a:pt x="118" y="118"/>
                  </a:cubicBezTo>
                  <a:cubicBezTo>
                    <a:pt x="112" y="119"/>
                    <a:pt x="107" y="117"/>
                    <a:pt x="104" y="113"/>
                  </a:cubicBezTo>
                  <a:cubicBezTo>
                    <a:pt x="101" y="108"/>
                    <a:pt x="99" y="105"/>
                    <a:pt x="99" y="102"/>
                  </a:cubicBezTo>
                  <a:cubicBezTo>
                    <a:pt x="99" y="99"/>
                    <a:pt x="99" y="96"/>
                    <a:pt x="101" y="93"/>
                  </a:cubicBezTo>
                  <a:cubicBezTo>
                    <a:pt x="103" y="89"/>
                    <a:pt x="107" y="85"/>
                    <a:pt x="112" y="83"/>
                  </a:cubicBezTo>
                  <a:cubicBezTo>
                    <a:pt x="118" y="82"/>
                    <a:pt x="137" y="79"/>
                    <a:pt x="169" y="76"/>
                  </a:cubicBezTo>
                  <a:cubicBezTo>
                    <a:pt x="205" y="75"/>
                    <a:pt x="229" y="74"/>
                    <a:pt x="240" y="74"/>
                  </a:cubicBezTo>
                  <a:cubicBezTo>
                    <a:pt x="253" y="75"/>
                    <a:pt x="261" y="78"/>
                    <a:pt x="264" y="83"/>
                  </a:cubicBezTo>
                  <a:cubicBezTo>
                    <a:pt x="267" y="88"/>
                    <a:pt x="269" y="92"/>
                    <a:pt x="269" y="93"/>
                  </a:cubicBezTo>
                  <a:cubicBezTo>
                    <a:pt x="268" y="106"/>
                    <a:pt x="256" y="112"/>
                    <a:pt x="232" y="11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  <a:latin typeface="Calibri" panose="020F0502020204030204"/>
                <a:ea typeface="腾祥铁山楷书简"/>
              </a:endParaRPr>
            </a:p>
          </p:txBody>
        </p:sp>
      </p:grp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 flipH="1">
            <a:off x="6197139" y="2153339"/>
            <a:ext cx="12723" cy="275637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82"/>
          <p:cNvSpPr>
            <a:spLocks noEditPoints="1"/>
          </p:cNvSpPr>
          <p:nvPr userDrawn="1">
            <p:custDataLst>
              <p:tags r:id="rId3"/>
            </p:custDataLst>
          </p:nvPr>
        </p:nvSpPr>
        <p:spPr bwMode="auto">
          <a:xfrm rot="806555">
            <a:off x="4182745" y="4585970"/>
            <a:ext cx="1607185" cy="749935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9B1B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Calibri" panose="020F0502020204030204"/>
              <a:ea typeface="腾祥铁山楷书简"/>
            </a:endParaRPr>
          </a:p>
        </p:txBody>
      </p:sp>
      <p:grpSp>
        <p:nvGrpSpPr>
          <p:cNvPr id="5" name="组合 4"/>
          <p:cNvGrpSpPr/>
          <p:nvPr userDrawn="1">
            <p:custDataLst>
              <p:tags r:id="rId4"/>
            </p:custDataLst>
          </p:nvPr>
        </p:nvGrpSpPr>
        <p:grpSpPr>
          <a:xfrm>
            <a:off x="-26670" y="-23495"/>
            <a:ext cx="12223115" cy="6892925"/>
            <a:chOff x="-26670" y="-23495"/>
            <a:chExt cx="12223115" cy="6892925"/>
          </a:xfrm>
        </p:grpSpPr>
        <p:pic>
          <p:nvPicPr>
            <p:cNvPr id="9" name="图片 8" descr="5384072eabdad979b856729f3008e71f3a9bbb84276cd-88jMoq_fw658-拷贝6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20"/>
            <a:srcRect/>
            <a:stretch>
              <a:fillRect/>
            </a:stretch>
          </p:blipFill>
          <p:spPr>
            <a:xfrm>
              <a:off x="2354580" y="1858010"/>
              <a:ext cx="2484120" cy="3347085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 userDrawn="1"/>
          </p:nvGrpSpPr>
          <p:grpSpPr>
            <a:xfrm>
              <a:off x="-26670" y="-23495"/>
              <a:ext cx="12223115" cy="6892925"/>
              <a:chOff x="-26670" y="-23495"/>
              <a:chExt cx="12223115" cy="6892925"/>
            </a:xfrm>
          </p:grpSpPr>
          <p:pic>
            <p:nvPicPr>
              <p:cNvPr id="8" name="图片 7" descr="图层-199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21"/>
              <a:srcRect/>
              <a:stretch>
                <a:fillRect/>
              </a:stretch>
            </p:blipFill>
            <p:spPr>
              <a:xfrm>
                <a:off x="6503670" y="-23495"/>
                <a:ext cx="5692775" cy="6870700"/>
              </a:xfrm>
              <a:prstGeom prst="rect">
                <a:avLst/>
              </a:prstGeom>
            </p:spPr>
          </p:pic>
          <p:pic>
            <p:nvPicPr>
              <p:cNvPr id="10" name="图片 9" descr="图层-199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>
              <a:blip r:embed="rId22"/>
              <a:srcRect/>
              <a:stretch>
                <a:fillRect/>
              </a:stretch>
            </p:blipFill>
            <p:spPr>
              <a:xfrm flipH="1">
                <a:off x="-26670" y="3760470"/>
                <a:ext cx="2563495" cy="3108960"/>
              </a:xfrm>
              <a:prstGeom prst="rect">
                <a:avLst/>
              </a:prstGeom>
            </p:spPr>
          </p:pic>
          <p:pic>
            <p:nvPicPr>
              <p:cNvPr id="11" name="图片 10" descr="人物"/>
              <p:cNvPicPr>
                <a:picLocks noChangeAspect="1"/>
              </p:cNvPicPr>
              <p:nvPr userDrawn="1">
                <p:custDataLst>
                  <p:tags r:id="rId13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62240" y="499110"/>
                <a:ext cx="4415790" cy="635889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 userDrawn="1">
                <p:custDataLst>
                  <p:tags r:id="rId14"/>
                </p:custDataLst>
              </p:nvPr>
            </p:nvPicPr>
            <p:blipFill>
              <a:blip r:embed="rId24"/>
              <a:srcRect/>
              <a:stretch>
                <a:fillRect/>
              </a:stretch>
            </p:blipFill>
            <p:spPr>
              <a:xfrm>
                <a:off x="-18415" y="-20320"/>
                <a:ext cx="4208145" cy="1949450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4688840" y="1462405"/>
            <a:ext cx="868357" cy="4217186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defRPr sz="3200" spc="600" baseline="0"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5588000" y="1472412"/>
            <a:ext cx="609139" cy="4217187"/>
          </a:xfrm>
        </p:spPr>
        <p:txBody>
          <a:bodyPr vert="eaVert" lIns="90000" tIns="46800" rIns="90000" bIns="46800" anchor="b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7982585" y="-20320"/>
            <a:ext cx="4208145" cy="1949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725306" y="3143600"/>
            <a:ext cx="8741389" cy="1036960"/>
          </a:xfrm>
        </p:spPr>
        <p:txBody>
          <a:bodyPr lIns="90000" tIns="46800" rIns="46800" bIns="46800" anchor="b" anchorCtr="0">
            <a:normAutofit/>
          </a:bodyPr>
          <a:lstStyle>
            <a:lvl1pPr algn="ctr">
              <a:defRPr sz="60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725306" y="4251841"/>
            <a:ext cx="8741389" cy="1077985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-4445" y="-11430"/>
            <a:ext cx="12200890" cy="6876415"/>
          </a:xfrm>
          <a:prstGeom prst="rect">
            <a:avLst/>
          </a:prstGeom>
        </p:spPr>
      </p:pic>
      <p:pic>
        <p:nvPicPr>
          <p:cNvPr id="8" name="图片 7" descr="图层-19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-18415" y="1339215"/>
            <a:ext cx="1484630" cy="55606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50" y="82876"/>
            <a:ext cx="6499701" cy="64997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596409" y="3277245"/>
            <a:ext cx="4999183" cy="885564"/>
          </a:xfrm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19050" y="-12700"/>
            <a:ext cx="12215495" cy="6870700"/>
            <a:chOff x="-19050" y="-12700"/>
            <a:chExt cx="12215495" cy="6870700"/>
          </a:xfrm>
        </p:grpSpPr>
        <p:pic>
          <p:nvPicPr>
            <p:cNvPr id="7" name="图片 6" descr="图层-199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>
            <a:xfrm>
              <a:off x="6503670" y="-12700"/>
              <a:ext cx="5692775" cy="6870700"/>
            </a:xfrm>
            <a:prstGeom prst="rect">
              <a:avLst/>
            </a:prstGeom>
          </p:spPr>
        </p:pic>
        <p:pic>
          <p:nvPicPr>
            <p:cNvPr id="8" name="图片 7" descr="人物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7762240" y="499110"/>
              <a:ext cx="4415790" cy="6358890"/>
            </a:xfrm>
            <a:prstGeom prst="rect">
              <a:avLst/>
            </a:prstGeom>
          </p:spPr>
        </p:pic>
        <p:pic>
          <p:nvPicPr>
            <p:cNvPr id="9" name="图片 8" descr="图层-199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 flipH="1">
              <a:off x="-18415" y="1339215"/>
              <a:ext cx="1472565" cy="5516245"/>
            </a:xfrm>
            <a:prstGeom prst="rect">
              <a:avLst/>
            </a:prstGeom>
          </p:spPr>
        </p:pic>
        <p:pic>
          <p:nvPicPr>
            <p:cNvPr id="11" name="图片 10" descr="梅花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 flipH="1">
              <a:off x="-19050" y="0"/>
              <a:ext cx="2559050" cy="32969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14517" y="2998665"/>
            <a:ext cx="5018449" cy="1307847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2114495" y="4344612"/>
            <a:ext cx="5018449" cy="57754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8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6" name="图片 5" descr="图层-19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1210347" y="5667468"/>
            <a:ext cx="981653" cy="1190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图层-199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-26671" y="5283374"/>
            <a:ext cx="1307783" cy="1586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8863330" y="0"/>
            <a:ext cx="3328670" cy="1542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层-19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-26671" y="5283374"/>
            <a:ext cx="1307783" cy="1586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2" name="图片 11" descr="图层-199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1210347" y="5667468"/>
            <a:ext cx="981653" cy="1190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-18415" y="0"/>
            <a:ext cx="12210415" cy="6899910"/>
            <a:chOff x="-18415" y="0"/>
            <a:chExt cx="12210415" cy="6899910"/>
          </a:xfrm>
        </p:grpSpPr>
        <p:pic>
          <p:nvPicPr>
            <p:cNvPr id="9" name="图片 8" descr="图层-19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 flipH="1">
              <a:off x="-18415" y="2400300"/>
              <a:ext cx="1201335" cy="4499610"/>
            </a:xfrm>
            <a:prstGeom prst="rect">
              <a:avLst/>
            </a:prstGeom>
          </p:spPr>
        </p:pic>
        <p:pic>
          <p:nvPicPr>
            <p:cNvPr id="11" name="图片 10" descr="图层-199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 rot="10800000" flipH="1">
              <a:off x="10990665" y="0"/>
              <a:ext cx="1201335" cy="449961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11" name="组合 10"/>
              <p:cNvGrpSpPr/>
              <p:nvPr userDrawn="1">
                <p:custDataLst>
                  <p:tags r:id="rId11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12" name="矩形 11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/>
                </a:p>
              </p:txBody>
            </p:sp>
            <p:sp>
              <p:nvSpPr>
                <p:cNvPr id="25" name="菱形 24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 fontScale="25000" lnSpcReduction="20000"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 userDrawn="1">
                  <p:custDataLst>
                    <p:tags r:id="rId16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20" name="菱形 19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1" name="菱形 20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2" name="菱形 21"/>
                  <p:cNvSpPr/>
                  <p:nvPr userDrawn="1">
                    <p:custDataLst>
                      <p:tags r:id="rId19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/>
                  </a:p>
                </p:txBody>
              </p:sp>
            </p:grpSp>
          </p:grpSp>
          <p:sp>
            <p:nvSpPr>
              <p:cNvPr id="8" name="圆角矩形 7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9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328201" y="4283393"/>
            <a:ext cx="2520000" cy="48514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30000"/>
              </a:lnSpc>
              <a:spcAft>
                <a:spcPts val="0"/>
              </a:spcAft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2593022" y="2149048"/>
            <a:ext cx="7005956" cy="1344477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2592705" y="3553460"/>
            <a:ext cx="7005320" cy="48514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291496" y="4286643"/>
            <a:ext cx="2520000" cy="478640"/>
          </a:xfrm>
        </p:spPr>
        <p:txBody>
          <a:bodyPr lIns="90000" tIns="46800" rIns="90000" bIns="468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8" name="组合 7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0" name="菱形 9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11" name="组合 10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318" y="635"/>
              <a:ext cx="12192000" cy="6857365"/>
              <a:chOff x="0" y="0"/>
              <a:chExt cx="19200" cy="10799"/>
            </a:xfrm>
          </p:grpSpPr>
          <p:sp>
            <p:nvSpPr>
              <p:cNvPr id="12" name="矩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0" y="0"/>
                <a:ext cx="19200" cy="4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9720"/>
                <a:ext cx="19200" cy="10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 flipH="1">
                <a:off x="420" y="399"/>
                <a:ext cx="474" cy="441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 userDrawn="1">
                <p:custDataLst>
                  <p:tags r:id="rId14"/>
                </p:custDataLst>
              </p:nvPr>
            </p:nvGrpSpPr>
            <p:grpSpPr>
              <a:xfrm>
                <a:off x="16448" y="9574"/>
                <a:ext cx="2074" cy="675"/>
                <a:chOff x="0" y="3633950"/>
                <a:chExt cx="1405715" cy="457699"/>
              </a:xfrm>
            </p:grpSpPr>
            <p:sp>
              <p:nvSpPr>
                <p:cNvPr id="16" name="菱形 15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>
                  <a:off x="0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菱形 16"/>
                <p:cNvSpPr/>
                <p:nvPr userDrawn="1">
                  <p:custDataLst>
                    <p:tags r:id="rId16"/>
                  </p:custDataLst>
                </p:nvPr>
              </p:nvSpPr>
              <p:spPr>
                <a:xfrm>
                  <a:off x="474008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菱形 17"/>
                <p:cNvSpPr/>
                <p:nvPr userDrawn="1">
                  <p:custDataLst>
                    <p:tags r:id="rId17"/>
                  </p:custDataLst>
                </p:nvPr>
              </p:nvSpPr>
              <p:spPr>
                <a:xfrm>
                  <a:off x="948016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" name="圆角矩形 7"/>
            <p:cNvSpPr/>
            <p:nvPr userDrawn="1">
              <p:custDataLst>
                <p:tags r:id="rId8"/>
              </p:custDataLst>
            </p:nvPr>
          </p:nvSpPr>
          <p:spPr>
            <a:xfrm>
              <a:off x="193040" y="182880"/>
              <a:ext cx="11805285" cy="6491605"/>
            </a:xfrm>
            <a:prstGeom prst="roundRect">
              <a:avLst>
                <a:gd name="adj" fmla="val 172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116000" y="2651764"/>
            <a:ext cx="5409566" cy="93916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8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116000" y="3646276"/>
            <a:ext cx="5409566" cy="1310880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11" name="组合 10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菱形 14"/>
              <p:cNvSpPr/>
              <p:nvPr userDrawn="1">
                <p:custDataLst>
                  <p:tags r:id="rId14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五边形 4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-318" y="635"/>
            <a:ext cx="12192000" cy="6857365"/>
            <a:chOff x="-318" y="635"/>
            <a:chExt cx="12192000" cy="6857365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8" name="组合 7"/>
              <p:cNvGrpSpPr/>
              <p:nvPr userDrawn="1">
                <p:custDataLst>
                  <p:tags r:id="rId7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9" name="矩形 8"/>
                <p:cNvSpPr/>
                <p:nvPr userDrawn="1"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 userDrawn="1">
                  <p:custDataLst>
                    <p:tags r:id="rId10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菱形 10"/>
                <p:cNvSpPr/>
                <p:nvPr userDrawn="1">
                  <p:custDataLst>
                    <p:tags r:id="rId11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 userDrawn="1">
                  <p:custDataLst>
                    <p:tags r:id="rId12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13" name="菱形 12"/>
                  <p:cNvSpPr/>
                  <p:nvPr userDrawn="1">
                    <p:custDataLst>
                      <p:tags r:id="rId13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菱形 13"/>
                  <p:cNvSpPr/>
                  <p:nvPr userDrawn="1">
                    <p:custDataLst>
                      <p:tags r:id="rId14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菱形 14"/>
                  <p:cNvSpPr/>
                  <p:nvPr userDrawn="1">
                    <p:custDataLst>
                      <p:tags r:id="rId15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" name="圆角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五边形 6"/>
            <p:cNvSpPr/>
            <p:nvPr userDrawn="1">
              <p:custDataLst>
                <p:tags r:id="rId6"/>
              </p:custDataLst>
            </p:nvPr>
          </p:nvSpPr>
          <p:spPr>
            <a:xfrm rot="16200000" flipV="1">
              <a:off x="5792470" y="566864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6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25" name="组合 24"/>
              <p:cNvGrpSpPr/>
              <p:nvPr userDrawn="1">
                <p:custDataLst>
                  <p:tags r:id="rId10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27" name="矩形 26"/>
                <p:cNvSpPr/>
                <p:nvPr userDrawn="1">
                  <p:custDataLst>
                    <p:tags r:id="rId12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菱形 28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 userDrawn="1">
                  <p:custDataLst>
                    <p:tags r:id="rId15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31" name="菱形 30"/>
                  <p:cNvSpPr/>
                  <p:nvPr userDrawn="1">
                    <p:custDataLst>
                      <p:tags r:id="rId16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菱形 31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菱形 32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" name="圆角矩形 7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五边形 6"/>
            <p:cNvSpPr/>
            <p:nvPr userDrawn="1">
              <p:custDataLst>
                <p:tags r:id="rId9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93023" y="2000251"/>
            <a:ext cx="7005955" cy="1491328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979820" y="4079895"/>
            <a:ext cx="2232360" cy="481249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ctr">
              <a:buNone/>
              <a:defRPr sz="20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2593022" y="3539541"/>
            <a:ext cx="7005955" cy="481249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24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7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 userDrawn="1">
              <p:custDataLst>
                <p:tags r:id="rId8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 userDrawn="1">
              <p:custDataLst>
                <p:tags r:id="rId9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五边形 4"/>
          <p:cNvSpPr/>
          <p:nvPr userDrawn="1">
            <p:custDataLst>
              <p:tags r:id="rId2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>
            <p:custDataLst>
              <p:tags r:id="rId1"/>
            </p:custDataLst>
          </p:nvPr>
        </p:nvSpPr>
        <p:spPr>
          <a:xfrm>
            <a:off x="257175" y="285750"/>
            <a:ext cx="11677650" cy="62960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11148695" y="6413500"/>
            <a:ext cx="950595" cy="316865"/>
            <a:chOff x="0" y="3623101"/>
            <a:chExt cx="1405715" cy="468548"/>
          </a:xfrm>
        </p:grpSpPr>
        <p:sp>
          <p:nvSpPr>
            <p:cNvPr id="27" name="菱形 26"/>
            <p:cNvSpPr/>
            <p:nvPr userDrawn="1">
              <p:custDataLst>
                <p:tags r:id="rId9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/>
            <p:cNvSpPr/>
            <p:nvPr userDrawn="1">
              <p:custDataLst>
                <p:tags r:id="rId10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 userDrawn="1">
              <p:custDataLst>
                <p:tags r:id="rId11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660400" y="231775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8" name="菱形 17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菱形 21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629920"/>
            <a:ext cx="3960000" cy="102248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689418"/>
            <a:ext cx="10976400" cy="718182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579120"/>
            <a:ext cx="10976400" cy="65568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 marL="0" indent="0">
              <a:buFont typeface="Arial" panose="020B0604020202020204" pitchFamily="34" charset="0"/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9" name="组合 18"/>
          <p:cNvGrpSpPr/>
          <p:nvPr userDrawn="1">
            <p:custDataLst>
              <p:tags r:id="rId10"/>
            </p:custDataLst>
          </p:nvPr>
        </p:nvGrpSpPr>
        <p:grpSpPr>
          <a:xfrm flipH="1">
            <a:off x="11129043" y="317149"/>
            <a:ext cx="976314" cy="307818"/>
            <a:chOff x="7177184" y="4307561"/>
            <a:chExt cx="976314" cy="307818"/>
          </a:xfrm>
        </p:grpSpPr>
        <p:sp>
          <p:nvSpPr>
            <p:cNvPr id="6" name="等腰三角形 5"/>
            <p:cNvSpPr/>
            <p:nvPr userDrawn="1">
              <p:custDataLst>
                <p:tags r:id="rId11"/>
              </p:custDataLst>
            </p:nvPr>
          </p:nvSpPr>
          <p:spPr>
            <a:xfrm rot="5400000" flipH="1">
              <a:off x="788701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" name="等腰三角形 5"/>
            <p:cNvSpPr/>
            <p:nvPr userDrawn="1">
              <p:custDataLst>
                <p:tags r:id="rId12"/>
              </p:custDataLst>
            </p:nvPr>
          </p:nvSpPr>
          <p:spPr>
            <a:xfrm rot="5400000" flipH="1">
              <a:off x="751143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4" name="等腰三角形 5"/>
            <p:cNvSpPr/>
            <p:nvPr userDrawn="1">
              <p:custDataLst>
                <p:tags r:id="rId13"/>
              </p:custDataLst>
            </p:nvPr>
          </p:nvSpPr>
          <p:spPr>
            <a:xfrm rot="5400000" flipH="1">
              <a:off x="713585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7"/>
          <p:cNvSpPr/>
          <p:nvPr userDrawn="1">
            <p:custDataLst>
              <p:tags r:id="rId1"/>
            </p:custDataLst>
          </p:nvPr>
        </p:nvSpPr>
        <p:spPr>
          <a:xfrm>
            <a:off x="193040" y="182880"/>
            <a:ext cx="11805285" cy="6491605"/>
          </a:xfrm>
          <a:prstGeom prst="roundRect">
            <a:avLst>
              <a:gd name="adj" fmla="val 17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8638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5432425" y="-160020"/>
            <a:ext cx="1327785" cy="164592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五边形 6"/>
          <p:cNvSpPr/>
          <p:nvPr userDrawn="1">
            <p:custDataLst>
              <p:tags r:id="rId4"/>
            </p:custDataLst>
          </p:nvPr>
        </p:nvSpPr>
        <p:spPr>
          <a:xfrm rot="16200000" flipV="1">
            <a:off x="5792470" y="5731510"/>
            <a:ext cx="607060" cy="1645920"/>
          </a:xfrm>
          <a:prstGeom prst="homePlate">
            <a:avLst>
              <a:gd name="adj" fmla="val 80230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522800" y="1818640"/>
            <a:ext cx="9144000" cy="190736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-127311" y="5"/>
            <a:ext cx="12429370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10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11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12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3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2"/>
            </p:custDataLst>
          </p:nvPr>
        </p:nvSpPr>
        <p:spPr>
          <a:xfrm rot="16200000">
            <a:off x="7826138" y="2492134"/>
            <a:ext cx="997432" cy="7734300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730319" y="2702794"/>
            <a:ext cx="7117545" cy="111853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730319" y="3886684"/>
            <a:ext cx="7117545" cy="67631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3630542" y="4681986"/>
            <a:ext cx="2523129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402188" y="4681986"/>
            <a:ext cx="2523127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4001597" y="5613400"/>
            <a:ext cx="8190403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1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等腰三角形 8"/>
            <p:cNvSpPr/>
            <p:nvPr>
              <p:custDataLst>
                <p:tags r:id="rId1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5187002" y="2377388"/>
            <a:ext cx="570170" cy="707886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11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12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1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10800000">
            <a:off x="-1" y="0"/>
            <a:ext cx="12192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500907" y="3090044"/>
            <a:ext cx="5190185" cy="740727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4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500907" y="3883113"/>
            <a:ext cx="5190185" cy="1477027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10608342" y="5053054"/>
            <a:ext cx="1583658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588374" y="2588654"/>
            <a:ext cx="5015250" cy="1519707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 flipH="1">
            <a:off x="8603626" y="3112882"/>
            <a:ext cx="436739" cy="542227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9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>
              <p:custDataLst>
                <p:tags r:id="rId10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6"/>
            </p:custDataLst>
          </p:nvPr>
        </p:nvGrpSpPr>
        <p:grpSpPr>
          <a:xfrm>
            <a:off x="3151635" y="3119499"/>
            <a:ext cx="436739" cy="542227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6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>
              <p:custDataLst>
                <p:tags r:id="rId7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6200000">
            <a:off x="11009630" y="351790"/>
            <a:ext cx="737870" cy="916305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12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5400000">
            <a:off x="443865" y="5584825"/>
            <a:ext cx="737870" cy="916305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9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10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0" indent="0"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8"/>
            </p:custDataLst>
          </p:nvPr>
        </p:nvGrpSpPr>
        <p:grpSpPr>
          <a:xfrm>
            <a:off x="-1" y="0"/>
            <a:ext cx="4823460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9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0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grpSp>
        <p:nvGrpSpPr>
          <p:cNvPr id="12" name="组合 11"/>
          <p:cNvGrpSpPr/>
          <p:nvPr userDrawn="1">
            <p:custDataLst>
              <p:tags r:id="rId8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520" y="669290"/>
            <a:ext cx="10976610" cy="565150"/>
          </a:xfrm>
        </p:spPr>
        <p:txBody>
          <a:bodyPr anchor="ctr"/>
          <a:lstStyle>
            <a:lvl1pPr algn="ctr">
              <a:lnSpc>
                <a:spcPct val="100000"/>
              </a:lnSpc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12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 rot="10800000">
            <a:off x="0" y="0"/>
            <a:ext cx="5457825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11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12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>
            <a:off x="6734175" y="5323840"/>
            <a:ext cx="5457825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503200" y="2447730"/>
            <a:ext cx="7185600" cy="1198800"/>
          </a:xfrm>
        </p:spPr>
        <p:txBody>
          <a:bodyPr lIns="90000" tIns="46800" rIns="90000" bIns="46800" anchor="b" anchorCtr="0">
            <a:normAutofit/>
          </a:bodyPr>
          <a:lstStyle>
            <a:lvl1pPr algn="dist">
              <a:defRPr sz="7200" b="0" spc="600" baseline="0">
                <a:solidFill>
                  <a:schemeClr val="accent1"/>
                </a:solidFill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4031400" y="3819541"/>
            <a:ext cx="4129200" cy="502601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59000" y="2601738"/>
            <a:ext cx="7874000" cy="1076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400" b="0" u="none" strike="noStrike" kern="1200" cap="none" spc="800" normalizeH="0" baseline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031400" y="3819541"/>
            <a:ext cx="4129200" cy="53101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kumimoji="0" lang="zh-CN" altLang="en-US" sz="1400" b="0" i="0" u="none" strike="noStrike" kern="1200" cap="none" spc="8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9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 userDrawn="1">
              <p:custDataLst>
                <p:tags r:id="rId11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2" y="0"/>
            <a:ext cx="7073321" cy="6858000"/>
          </a:xfrm>
          <a:custGeom>
            <a:avLst/>
            <a:gdLst>
              <a:gd name="connsiteX0" fmla="*/ 0 w 7073321"/>
              <a:gd name="connsiteY0" fmla="*/ 0 h 6858000"/>
              <a:gd name="connsiteX1" fmla="*/ 3362885 w 7073321"/>
              <a:gd name="connsiteY1" fmla="*/ 0 h 6858000"/>
              <a:gd name="connsiteX2" fmla="*/ 4634891 w 7073321"/>
              <a:gd name="connsiteY2" fmla="*/ 0 h 6858000"/>
              <a:gd name="connsiteX3" fmla="*/ 7073321 w 7073321"/>
              <a:gd name="connsiteY3" fmla="*/ 6858000 h 6858000"/>
              <a:gd name="connsiteX4" fmla="*/ 3362885 w 7073321"/>
              <a:gd name="connsiteY4" fmla="*/ 6858000 h 6858000"/>
              <a:gd name="connsiteX5" fmla="*/ 2171151 w 7073321"/>
              <a:gd name="connsiteY5" fmla="*/ 6858000 h 6858000"/>
              <a:gd name="connsiteX6" fmla="*/ 0 w 707332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3321" h="6858000">
                <a:moveTo>
                  <a:pt x="0" y="0"/>
                </a:moveTo>
                <a:lnTo>
                  <a:pt x="3362885" y="0"/>
                </a:lnTo>
                <a:lnTo>
                  <a:pt x="4634891" y="0"/>
                </a:lnTo>
                <a:lnTo>
                  <a:pt x="7073321" y="6858000"/>
                </a:lnTo>
                <a:lnTo>
                  <a:pt x="3362885" y="6858000"/>
                </a:lnTo>
                <a:lnTo>
                  <a:pt x="2171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" y="0"/>
            <a:ext cx="6141567" cy="6858000"/>
          </a:xfrm>
          <a:custGeom>
            <a:avLst/>
            <a:gdLst>
              <a:gd name="connsiteX0" fmla="*/ 0 w 6141567"/>
              <a:gd name="connsiteY0" fmla="*/ 0 h 6858000"/>
              <a:gd name="connsiteX1" fmla="*/ 2431131 w 6141567"/>
              <a:gd name="connsiteY1" fmla="*/ 0 h 6858000"/>
              <a:gd name="connsiteX2" fmla="*/ 3703137 w 6141567"/>
              <a:gd name="connsiteY2" fmla="*/ 0 h 6858000"/>
              <a:gd name="connsiteX3" fmla="*/ 6141567 w 6141567"/>
              <a:gd name="connsiteY3" fmla="*/ 6858000 h 6858000"/>
              <a:gd name="connsiteX4" fmla="*/ 2431131 w 6141567"/>
              <a:gd name="connsiteY4" fmla="*/ 6858000 h 6858000"/>
              <a:gd name="connsiteX5" fmla="*/ 1239397 w 6141567"/>
              <a:gd name="connsiteY5" fmla="*/ 6858000 h 6858000"/>
              <a:gd name="connsiteX6" fmla="*/ 0 w 61415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1567" h="6858000">
                <a:moveTo>
                  <a:pt x="0" y="0"/>
                </a:moveTo>
                <a:lnTo>
                  <a:pt x="2431131" y="0"/>
                </a:lnTo>
                <a:lnTo>
                  <a:pt x="3703137" y="0"/>
                </a:lnTo>
                <a:lnTo>
                  <a:pt x="6141567" y="6858000"/>
                </a:lnTo>
                <a:lnTo>
                  <a:pt x="2431131" y="6858000"/>
                </a:lnTo>
                <a:lnTo>
                  <a:pt x="123939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246743" y="243785"/>
            <a:ext cx="11698515" cy="63704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834743" y="660944"/>
            <a:ext cx="5687376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9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97100" y="2447730"/>
            <a:ext cx="7797800" cy="11988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3917764" y="3819541"/>
            <a:ext cx="4356472" cy="3175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2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593234" y="4418"/>
            <a:ext cx="3657600" cy="6858055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88789" y="0"/>
            <a:ext cx="3666490" cy="6866890"/>
          </a:xfrm>
          <a:prstGeom prst="rect">
            <a:avLst/>
          </a:prstGeom>
        </p:spPr>
      </p:pic>
      <p:pic>
        <p:nvPicPr>
          <p:cNvPr id="7" name="Picture 4" descr="#活动##元素##素材##电商节日素材#..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02357" y="783262"/>
            <a:ext cx="1477704" cy="5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#活动##元素##素材##电商节日素材#...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1067" y="5576242"/>
            <a:ext cx="1477704" cy="5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841837" y="273050"/>
            <a:ext cx="3160395" cy="63207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f76a2a8f00faecc1133c9dea9f7793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993005" y="1004570"/>
            <a:ext cx="7817485" cy="58534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3201696" y="921600"/>
            <a:ext cx="1543230" cy="5344683"/>
          </a:xfrm>
        </p:spPr>
        <p:txBody>
          <a:bodyPr vert="eaVert" lIns="101600" tIns="38100" rIns="25400" bIns="38100" anchor="ctr" anchorCtr="0">
            <a:normAutofit/>
          </a:bodyPr>
          <a:lstStyle>
            <a:lvl1pPr algn="ctr">
              <a:lnSpc>
                <a:spcPct val="130000"/>
              </a:lnSpc>
              <a:defRPr sz="8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2232000" y="1004569"/>
            <a:ext cx="820800" cy="4964400"/>
          </a:xfrm>
        </p:spPr>
        <p:txBody>
          <a:bodyPr vert="eaVert" lIns="101600" tIns="38100" rIns="76200" bIns="38100" anchor="ctr">
            <a:normAutofit/>
          </a:bodyPr>
          <a:lstStyle>
            <a:lvl1pPr marL="0" indent="0" algn="l" eaLnBrk="1" fontAlgn="auto" latinLnBrk="0" hangingPunct="1">
              <a:lnSpc>
                <a:spcPct val="13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-98" y="0"/>
            <a:ext cx="12192098" cy="5714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0" y="6295274"/>
            <a:ext cx="12192098" cy="5627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 descr="#活动##元素##素材##电商节日素材#..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03465" y="1497965"/>
            <a:ext cx="1630680" cy="600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#活动##元素##素材##电商节日素材#...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024077" y="5021887"/>
            <a:ext cx="1477704" cy="5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4063983" y="1020356"/>
            <a:ext cx="4064033" cy="4826039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 rot="16200000">
            <a:off x="3682981" y="1392609"/>
            <a:ext cx="4826039" cy="4064033"/>
          </a:xfrm>
          <a:prstGeom prst="rect">
            <a:avLst/>
          </a:prstGeom>
        </p:spPr>
      </p:pic>
      <p:pic>
        <p:nvPicPr>
          <p:cNvPr id="15" name="图片 14" descr="f76a2a8f00faecc1133c9dea9f7793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249285" y="3126105"/>
            <a:ext cx="4220210" cy="316039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4254485" y="1206482"/>
            <a:ext cx="3683029" cy="4445036"/>
          </a:xfrm>
          <a:prstGeom prst="rect">
            <a:avLst/>
          </a:prstGeom>
          <a:noFill/>
          <a:ln w="38100">
            <a:solidFill>
              <a:srgbClr val="235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138547" y="1429901"/>
            <a:ext cx="1448434" cy="4135270"/>
          </a:xfrm>
        </p:spPr>
        <p:txBody>
          <a:bodyPr vert="eaVert" lIns="101600" tIns="38100" rIns="76200" bIns="3810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800" b="0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380954" y="380976"/>
            <a:ext cx="11415600" cy="6096049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rot="5400000">
            <a:off x="3035588" y="-2286358"/>
            <a:ext cx="6108125" cy="114427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3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27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31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30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tags" Target="../tags/tag272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tags" Target="../tags/tag276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ags" Target="../tags/tag271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tags" Target="../tags/tag275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tags" Target="../tags/tag274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ags" Target="../tags/tag2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tags" Target="../tags/tag500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tags" Target="../tags/tag504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tags" Target="../tags/tag499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tags" Target="../tags/tag503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tags" Target="../tags/tag502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tags" Target="../tags/tag50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21" Type="http://schemas.openxmlformats.org/officeDocument/2006/relationships/tags" Target="../tags/tag660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tags" Target="../tags/tag664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tags" Target="../tags/tag65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tags" Target="../tags/tag66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tags" Target="../tags/tag662.xml"/><Relationship Id="rId10" Type="http://schemas.openxmlformats.org/officeDocument/2006/relationships/slideLayout" Target="../slideLayouts/slideLayout83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tags" Target="../tags/tag6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tags" Target="../tags/tag800.xml"/><Relationship Id="rId3" Type="http://schemas.openxmlformats.org/officeDocument/2006/relationships/slideLayout" Target="../slideLayouts/slideLayout94.xml"/><Relationship Id="rId21" Type="http://schemas.openxmlformats.org/officeDocument/2006/relationships/tags" Target="../tags/tag795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tags" Target="../tags/tag799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tags" Target="../tags/tag798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tags" Target="../tags/tag797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tags" Target="../tags/tag79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3.xml"/><Relationship Id="rId21" Type="http://schemas.openxmlformats.org/officeDocument/2006/relationships/tags" Target="../tags/tag952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tags" Target="../tags/tag956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tags" Target="../tags/tag951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24" Type="http://schemas.openxmlformats.org/officeDocument/2006/relationships/tags" Target="../tags/tag955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tags" Target="../tags/tag954.xml"/><Relationship Id="rId10" Type="http://schemas.openxmlformats.org/officeDocument/2006/relationships/slideLayout" Target="../slideLayouts/slideLayout120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tags" Target="../tags/tag9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858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5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37.xml"/><Relationship Id="rId2" Type="http://schemas.openxmlformats.org/officeDocument/2006/relationships/tags" Target="../tags/tag1136.xml"/><Relationship Id="rId1" Type="http://schemas.openxmlformats.org/officeDocument/2006/relationships/tags" Target="../tags/tag1135.xml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82.xml"/><Relationship Id="rId7" Type="http://schemas.openxmlformats.org/officeDocument/2006/relationships/image" Target="../media/image40.png"/><Relationship Id="rId2" Type="http://schemas.openxmlformats.org/officeDocument/2006/relationships/tags" Target="../tags/tag1181.xml"/><Relationship Id="rId1" Type="http://schemas.openxmlformats.org/officeDocument/2006/relationships/tags" Target="../tags/tag118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1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186.xml"/><Relationship Id="rId2" Type="http://schemas.openxmlformats.org/officeDocument/2006/relationships/tags" Target="../tags/tag1185.xml"/><Relationship Id="rId1" Type="http://schemas.openxmlformats.org/officeDocument/2006/relationships/tags" Target="../tags/tag1184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118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190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189.xml"/><Relationship Id="rId1" Type="http://schemas.openxmlformats.org/officeDocument/2006/relationships/tags" Target="../tags/tag1188.xml"/><Relationship Id="rId6" Type="http://schemas.openxmlformats.org/officeDocument/2006/relationships/slideLayout" Target="../slideLayouts/slideLayout86.xml"/><Relationship Id="rId5" Type="http://schemas.openxmlformats.org/officeDocument/2006/relationships/tags" Target="../tags/tag1192.xml"/><Relationship Id="rId10" Type="http://schemas.openxmlformats.org/officeDocument/2006/relationships/image" Target="../media/image58.png"/><Relationship Id="rId4" Type="http://schemas.openxmlformats.org/officeDocument/2006/relationships/tags" Target="../tags/tag1191.xml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45.xml"/><Relationship Id="rId13" Type="http://schemas.openxmlformats.org/officeDocument/2006/relationships/tags" Target="../tags/tag1150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1140.xml"/><Relationship Id="rId7" Type="http://schemas.openxmlformats.org/officeDocument/2006/relationships/tags" Target="../tags/tag1144.xml"/><Relationship Id="rId12" Type="http://schemas.openxmlformats.org/officeDocument/2006/relationships/tags" Target="../tags/tag1149.xml"/><Relationship Id="rId17" Type="http://schemas.openxmlformats.org/officeDocument/2006/relationships/tags" Target="../tags/tag1154.xml"/><Relationship Id="rId2" Type="http://schemas.openxmlformats.org/officeDocument/2006/relationships/tags" Target="../tags/tag1139.xml"/><Relationship Id="rId16" Type="http://schemas.openxmlformats.org/officeDocument/2006/relationships/tags" Target="../tags/tag1153.xml"/><Relationship Id="rId1" Type="http://schemas.openxmlformats.org/officeDocument/2006/relationships/tags" Target="../tags/tag1138.xml"/><Relationship Id="rId6" Type="http://schemas.openxmlformats.org/officeDocument/2006/relationships/tags" Target="../tags/tag1143.xml"/><Relationship Id="rId11" Type="http://schemas.openxmlformats.org/officeDocument/2006/relationships/tags" Target="../tags/tag1148.xml"/><Relationship Id="rId5" Type="http://schemas.openxmlformats.org/officeDocument/2006/relationships/tags" Target="../tags/tag1142.xml"/><Relationship Id="rId15" Type="http://schemas.openxmlformats.org/officeDocument/2006/relationships/tags" Target="../tags/tag1152.xml"/><Relationship Id="rId10" Type="http://schemas.openxmlformats.org/officeDocument/2006/relationships/tags" Target="../tags/tag1147.xml"/><Relationship Id="rId19" Type="http://schemas.openxmlformats.org/officeDocument/2006/relationships/image" Target="../media/image40.png"/><Relationship Id="rId4" Type="http://schemas.openxmlformats.org/officeDocument/2006/relationships/tags" Target="../tags/tag1141.xml"/><Relationship Id="rId9" Type="http://schemas.openxmlformats.org/officeDocument/2006/relationships/tags" Target="../tags/tag1146.xml"/><Relationship Id="rId14" Type="http://schemas.openxmlformats.org/officeDocument/2006/relationships/tags" Target="../tags/tag115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tags" Target="../tags/tag1195.xml"/><Relationship Id="rId7" Type="http://schemas.openxmlformats.org/officeDocument/2006/relationships/image" Target="../media/image40.png"/><Relationship Id="rId2" Type="http://schemas.openxmlformats.org/officeDocument/2006/relationships/tags" Target="../tags/tag1194.xml"/><Relationship Id="rId1" Type="http://schemas.openxmlformats.org/officeDocument/2006/relationships/tags" Target="../tags/tag1193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6.xml"/><Relationship Id="rId4" Type="http://schemas.openxmlformats.org/officeDocument/2006/relationships/tags" Target="../tags/tag119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199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198.xml"/><Relationship Id="rId1" Type="http://schemas.openxmlformats.org/officeDocument/2006/relationships/tags" Target="../tags/tag1197.xml"/><Relationship Id="rId6" Type="http://schemas.openxmlformats.org/officeDocument/2006/relationships/slideLayout" Target="../slideLayouts/slideLayout86.xml"/><Relationship Id="rId5" Type="http://schemas.openxmlformats.org/officeDocument/2006/relationships/tags" Target="../tags/tag1201.xml"/><Relationship Id="rId10" Type="http://schemas.openxmlformats.org/officeDocument/2006/relationships/image" Target="../media/image61.png"/><Relationship Id="rId4" Type="http://schemas.openxmlformats.org/officeDocument/2006/relationships/tags" Target="../tags/tag1200.xml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203.xml"/><Relationship Id="rId2" Type="http://schemas.openxmlformats.org/officeDocument/2006/relationships/tags" Target="../tags/tag120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56.xml"/><Relationship Id="rId2" Type="http://schemas.openxmlformats.org/officeDocument/2006/relationships/tags" Target="../tags/tag115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64.xml"/><Relationship Id="rId13" Type="http://schemas.openxmlformats.org/officeDocument/2006/relationships/tags" Target="../tags/tag1169.xml"/><Relationship Id="rId18" Type="http://schemas.openxmlformats.org/officeDocument/2006/relationships/image" Target="../media/image42.png"/><Relationship Id="rId3" Type="http://schemas.openxmlformats.org/officeDocument/2006/relationships/tags" Target="../tags/tag1159.xml"/><Relationship Id="rId21" Type="http://schemas.openxmlformats.org/officeDocument/2006/relationships/image" Target="../media/image45.png"/><Relationship Id="rId7" Type="http://schemas.openxmlformats.org/officeDocument/2006/relationships/tags" Target="../tags/tag1163.xml"/><Relationship Id="rId12" Type="http://schemas.openxmlformats.org/officeDocument/2006/relationships/tags" Target="../tags/tag1168.xml"/><Relationship Id="rId17" Type="http://schemas.openxmlformats.org/officeDocument/2006/relationships/image" Target="../media/image40.png"/><Relationship Id="rId2" Type="http://schemas.openxmlformats.org/officeDocument/2006/relationships/tags" Target="../tags/tag1158.xml"/><Relationship Id="rId16" Type="http://schemas.openxmlformats.org/officeDocument/2006/relationships/image" Target="../media/image4.jpeg"/><Relationship Id="rId20" Type="http://schemas.openxmlformats.org/officeDocument/2006/relationships/image" Target="../media/image44.png"/><Relationship Id="rId1" Type="http://schemas.openxmlformats.org/officeDocument/2006/relationships/tags" Target="../tags/tag1157.xml"/><Relationship Id="rId6" Type="http://schemas.openxmlformats.org/officeDocument/2006/relationships/tags" Target="../tags/tag1162.xml"/><Relationship Id="rId11" Type="http://schemas.openxmlformats.org/officeDocument/2006/relationships/tags" Target="../tags/tag1167.xml"/><Relationship Id="rId5" Type="http://schemas.openxmlformats.org/officeDocument/2006/relationships/tags" Target="../tags/tag1161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47.png"/><Relationship Id="rId10" Type="http://schemas.openxmlformats.org/officeDocument/2006/relationships/tags" Target="../tags/tag1166.xml"/><Relationship Id="rId19" Type="http://schemas.openxmlformats.org/officeDocument/2006/relationships/image" Target="../media/image43.png"/><Relationship Id="rId4" Type="http://schemas.openxmlformats.org/officeDocument/2006/relationships/tags" Target="../tags/tag1160.xml"/><Relationship Id="rId9" Type="http://schemas.openxmlformats.org/officeDocument/2006/relationships/tags" Target="../tags/tag1165.xml"/><Relationship Id="rId14" Type="http://schemas.openxmlformats.org/officeDocument/2006/relationships/tags" Target="../tags/tag1170.xml"/><Relationship Id="rId2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73.xml"/><Relationship Id="rId2" Type="http://schemas.openxmlformats.org/officeDocument/2006/relationships/tags" Target="../tags/tag1172.xml"/><Relationship Id="rId1" Type="http://schemas.openxmlformats.org/officeDocument/2006/relationships/tags" Target="../tags/tag1171.xml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7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75.xml"/><Relationship Id="rId4" Type="http://schemas.openxmlformats.org/officeDocument/2006/relationships/image" Target="../media/image5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78.xml"/><Relationship Id="rId7" Type="http://schemas.openxmlformats.org/officeDocument/2006/relationships/image" Target="../media/image40.png"/><Relationship Id="rId2" Type="http://schemas.openxmlformats.org/officeDocument/2006/relationships/tags" Target="../tags/tag1177.xml"/><Relationship Id="rId1" Type="http://schemas.openxmlformats.org/officeDocument/2006/relationships/tags" Target="../tags/tag1176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0.xml"/><Relationship Id="rId4" Type="http://schemas.openxmlformats.org/officeDocument/2006/relationships/tags" Target="../tags/tag11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01665" y="108013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1" name="标题 10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节假日景区客流量预测与景区推荐</a:t>
            </a:r>
          </a:p>
        </p:txBody>
      </p:sp>
      <p:sp>
        <p:nvSpPr>
          <p:cNvPr id="12" name="副标题 11" descr="7b0a20202020227461726765744d6f64756c65223a202270726f636573734f6e6c696e65466f6e7473220a7d0a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472473" y="4236992"/>
            <a:ext cx="3707364" cy="2399665"/>
          </a:xfrm>
        </p:spPr>
        <p:txBody>
          <a:bodyPr>
            <a:normAutofit/>
          </a:bodyPr>
          <a:lstStyle/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学          院：软  件 工  程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课          程：软件工程学期实训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II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effectLst/>
              <a:latin typeface="穿越人海手写体" panose="02000603000000000000" charset="-122"/>
              <a:ea typeface="穿越人海手写体" panose="02000603000000000000" charset="-122"/>
              <a:cs typeface="穿越人海手写体" panose="02000603000000000000" charset="-122"/>
              <a:sym typeface="穿越人海手写体" panose="02000603000000000000" charset="-122"/>
            </a:endParaRP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指 导 教 师：鲁    凌     云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队          名：加 里 敦 小 队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effectLst/>
              <a:latin typeface="穿越人海手写体" panose="02000603000000000000" charset="-122"/>
              <a:ea typeface="穿越人海手写体" panose="02000603000000000000" charset="-122"/>
              <a:cs typeface="穿越人海手写体" panose="02000603000000000000" charset="-122"/>
              <a:sym typeface="穿越人海手写体" panose="02000603000000000000" charset="-122"/>
            </a:endParaRP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口          号：人 心 齐， 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bug 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移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effectLst/>
              <a:latin typeface="穿越人海手写体" panose="02000603000000000000" charset="-122"/>
              <a:ea typeface="穿越人海手写体" panose="02000603000000000000" charset="-122"/>
              <a:cs typeface="穿越人海手写体" panose="02000603000000000000" charset="-122"/>
              <a:sym typeface="穿越人海手写体" panose="02000603000000000000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99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386" y="133768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260449"/>
            <a:ext cx="3845412" cy="3916472"/>
            <a:chOff x="802105" y="744962"/>
            <a:chExt cx="4599586" cy="4684117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099" y="744962"/>
              <a:ext cx="2471954" cy="1934856"/>
              <a:chOff x="2198099" y="744962"/>
              <a:chExt cx="2471954" cy="1934856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198099" y="744962"/>
                <a:ext cx="613326" cy="611368"/>
              </a:xfrm>
              <a:prstGeom prst="ellipse">
                <a:avLst/>
              </a:prstGeom>
              <a:solidFill>
                <a:srgbClr val="B1CDD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0" y="127170"/>
            <a:ext cx="1975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304257" y="198659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2249488" y="5018824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3ECC9E8-A82A-406F-C03B-7BBEDB867AD1}"/>
              </a:ext>
            </a:extLst>
          </p:cNvPr>
          <p:cNvSpPr/>
          <p:nvPr/>
        </p:nvSpPr>
        <p:spPr bwMode="auto">
          <a:xfrm>
            <a:off x="1103786" y="571406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6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152" y="203319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11196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</a:p>
        </p:txBody>
      </p:sp>
      <p:sp>
        <p:nvSpPr>
          <p:cNvPr id="132" name="矩形 21">
            <a:extLst>
              <a:ext uri="{FF2B5EF4-FFF2-40B4-BE49-F238E27FC236}">
                <a16:creationId xmlns:a16="http://schemas.microsoft.com/office/drawing/2014/main" id="{13E82EED-5321-23A3-49ED-69DB3F8D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162" y="581089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服务器搭建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D0A1DB-3A41-85DC-5B23-B11CE95D8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33" y="380826"/>
            <a:ext cx="6315121" cy="4233893"/>
          </a:xfrm>
          <a:prstGeom prst="rect">
            <a:avLst/>
          </a:prstGeom>
        </p:spPr>
      </p:pic>
      <p:sp>
        <p:nvSpPr>
          <p:cNvPr id="55" name="矩形 21">
            <a:extLst>
              <a:ext uri="{FF2B5EF4-FFF2-40B4-BE49-F238E27FC236}">
                <a16:creationId xmlns:a16="http://schemas.microsoft.com/office/drawing/2014/main" id="{396DBF48-DF63-08F7-0AF8-BE907D7D2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623" y="5032675"/>
            <a:ext cx="6835140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用户拥有登录功能；用户可以查看、修改个人信息；用户可以查看城市景区图，查看景区信息。</a:t>
            </a:r>
          </a:p>
          <a:p>
            <a:pPr>
              <a:buNone/>
            </a:pP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管理者可以管理用户信息，包括查看用户个人信息；管理者可以管理网站运行日志；管理者可以管理景区信息，其中包括修改景区信息与查看景区信息。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B040AC15-E9FD-E253-7702-5D0F5EF6C1DD}"/>
              </a:ext>
            </a:extLst>
          </p:cNvPr>
          <p:cNvSpPr/>
          <p:nvPr/>
        </p:nvSpPr>
        <p:spPr bwMode="auto">
          <a:xfrm>
            <a:off x="2771838" y="2931242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731DAD19-3387-A280-FF41-FBF3BABAD0F1}"/>
              </a:ext>
            </a:extLst>
          </p:cNvPr>
          <p:cNvSpPr/>
          <p:nvPr/>
        </p:nvSpPr>
        <p:spPr bwMode="auto">
          <a:xfrm>
            <a:off x="2754919" y="3987693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8" name="矩形 21">
            <a:extLst>
              <a:ext uri="{FF2B5EF4-FFF2-40B4-BE49-F238E27FC236}">
                <a16:creationId xmlns:a16="http://schemas.microsoft.com/office/drawing/2014/main" id="{31298E65-3A69-398F-9291-9611B5C5D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814" y="297408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</a:p>
        </p:txBody>
      </p:sp>
      <p:sp>
        <p:nvSpPr>
          <p:cNvPr id="59" name="矩形 21">
            <a:extLst>
              <a:ext uri="{FF2B5EF4-FFF2-40B4-BE49-F238E27FC236}">
                <a16:creationId xmlns:a16="http://schemas.microsoft.com/office/drawing/2014/main" id="{68DE7E49-FEFD-EF39-E230-EE1E6247F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112" y="403942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景区推荐</a:t>
            </a:r>
          </a:p>
        </p:txBody>
      </p:sp>
    </p:spTree>
    <p:extLst>
      <p:ext uri="{BB962C8B-B14F-4D97-AF65-F5344CB8AC3E}">
        <p14:creationId xmlns:p14="http://schemas.microsoft.com/office/powerpoint/2010/main" val="371868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386" y="133768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260449"/>
            <a:ext cx="3845412" cy="3916472"/>
            <a:chOff x="802105" y="744962"/>
            <a:chExt cx="4599586" cy="4684117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099" y="744962"/>
              <a:ext cx="2471954" cy="1934856"/>
              <a:chOff x="2198099" y="744962"/>
              <a:chExt cx="2471954" cy="1934856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198099" y="744962"/>
                <a:ext cx="613326" cy="611368"/>
              </a:xfrm>
              <a:prstGeom prst="ellipse">
                <a:avLst/>
              </a:prstGeom>
              <a:solidFill>
                <a:srgbClr val="B1CDD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0" y="127170"/>
            <a:ext cx="1975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304257" y="198659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2249488" y="5018824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3ECC9E8-A82A-406F-C03B-7BBEDB867AD1}"/>
              </a:ext>
            </a:extLst>
          </p:cNvPr>
          <p:cNvSpPr/>
          <p:nvPr/>
        </p:nvSpPr>
        <p:spPr bwMode="auto">
          <a:xfrm>
            <a:off x="1103786" y="571406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6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152" y="203319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11196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</a:p>
        </p:txBody>
      </p:sp>
      <p:sp>
        <p:nvSpPr>
          <p:cNvPr id="132" name="矩形 21">
            <a:extLst>
              <a:ext uri="{FF2B5EF4-FFF2-40B4-BE49-F238E27FC236}">
                <a16:creationId xmlns:a16="http://schemas.microsoft.com/office/drawing/2014/main" id="{13E82EED-5321-23A3-49ED-69DB3F8D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271655"/>
            <a:ext cx="6835140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系统根据用户选择城市和时间</a:t>
            </a: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将预测各景区的人流量以热力图形式表识，给出对应指数，并为用户推荐人流量较少的景区</a:t>
            </a:r>
          </a:p>
          <a:p>
            <a:pPr>
              <a:buNone/>
            </a:pP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用户可选择单个景区，浏览对应景区的详细信息，如景区图片，背景介绍等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481DBD-E680-7B56-D6D7-318FFF02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47" y="167905"/>
            <a:ext cx="6066046" cy="4938188"/>
          </a:xfrm>
          <a:prstGeom prst="rect">
            <a:avLst/>
          </a:prstGeom>
        </p:spPr>
      </p:pic>
      <p:sp>
        <p:nvSpPr>
          <p:cNvPr id="57" name="矩形 21">
            <a:extLst>
              <a:ext uri="{FF2B5EF4-FFF2-40B4-BE49-F238E27FC236}">
                <a16:creationId xmlns:a16="http://schemas.microsoft.com/office/drawing/2014/main" id="{F777DD70-AD52-F710-0D2C-5F3C066E0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162" y="581089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服务器搭建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CBB6176-744D-B0EA-6D84-B1EA4A66A9A6}"/>
              </a:ext>
            </a:extLst>
          </p:cNvPr>
          <p:cNvSpPr/>
          <p:nvPr/>
        </p:nvSpPr>
        <p:spPr bwMode="auto">
          <a:xfrm>
            <a:off x="2786943" y="2944095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solidFill>
              <a:srgbClr val="B1CDD8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E34E0BA7-4018-C980-179C-6EB1A9314B3A}"/>
              </a:ext>
            </a:extLst>
          </p:cNvPr>
          <p:cNvSpPr/>
          <p:nvPr/>
        </p:nvSpPr>
        <p:spPr bwMode="auto">
          <a:xfrm>
            <a:off x="2770024" y="4000546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60" name="矩形 21">
            <a:extLst>
              <a:ext uri="{FF2B5EF4-FFF2-40B4-BE49-F238E27FC236}">
                <a16:creationId xmlns:a16="http://schemas.microsoft.com/office/drawing/2014/main" id="{91457945-0E43-7CDC-422D-8B92CD124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919" y="298693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</a:p>
        </p:txBody>
      </p:sp>
      <p:sp>
        <p:nvSpPr>
          <p:cNvPr id="61" name="矩形 21">
            <a:extLst>
              <a:ext uri="{FF2B5EF4-FFF2-40B4-BE49-F238E27FC236}">
                <a16:creationId xmlns:a16="http://schemas.microsoft.com/office/drawing/2014/main" id="{A0319313-C02B-4A4A-9DBE-2B3EFE38B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217" y="405228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景区推荐</a:t>
            </a:r>
          </a:p>
        </p:txBody>
      </p:sp>
    </p:spTree>
    <p:extLst>
      <p:ext uri="{BB962C8B-B14F-4D97-AF65-F5344CB8AC3E}">
        <p14:creationId xmlns:p14="http://schemas.microsoft.com/office/powerpoint/2010/main" val="381837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386" y="133768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260449"/>
            <a:ext cx="3845412" cy="3916472"/>
            <a:chOff x="802105" y="744962"/>
            <a:chExt cx="4599586" cy="4684117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099" y="744962"/>
              <a:ext cx="2471954" cy="1934856"/>
              <a:chOff x="2198099" y="744962"/>
              <a:chExt cx="2471954" cy="1934856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198099" y="744962"/>
                <a:ext cx="613326" cy="611368"/>
              </a:xfrm>
              <a:prstGeom prst="ellipse">
                <a:avLst/>
              </a:prstGeom>
              <a:solidFill>
                <a:srgbClr val="B1CDD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0" y="127170"/>
            <a:ext cx="1975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304257" y="198659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9937579-38B8-0053-4B1A-C2429D3CCE45}"/>
              </a:ext>
            </a:extLst>
          </p:cNvPr>
          <p:cNvSpPr/>
          <p:nvPr/>
        </p:nvSpPr>
        <p:spPr bwMode="auto">
          <a:xfrm>
            <a:off x="2770823" y="2938435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4C00B78C-278F-D26C-F534-313CD41B966E}"/>
              </a:ext>
            </a:extLst>
          </p:cNvPr>
          <p:cNvSpPr/>
          <p:nvPr/>
        </p:nvSpPr>
        <p:spPr bwMode="auto">
          <a:xfrm>
            <a:off x="2753904" y="3994886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2249488" y="5018824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3ECC9E8-A82A-406F-C03B-7BBEDB867AD1}"/>
              </a:ext>
            </a:extLst>
          </p:cNvPr>
          <p:cNvSpPr/>
          <p:nvPr/>
        </p:nvSpPr>
        <p:spPr bwMode="auto">
          <a:xfrm>
            <a:off x="1103786" y="5714068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6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152" y="203319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129" name="矩形 21">
            <a:extLst>
              <a:ext uri="{FF2B5EF4-FFF2-40B4-BE49-F238E27FC236}">
                <a16:creationId xmlns:a16="http://schemas.microsoft.com/office/drawing/2014/main" id="{4178E0E1-D487-3252-5AD4-BBE82A93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99" y="29812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</a:p>
        </p:txBody>
      </p:sp>
      <p:sp>
        <p:nvSpPr>
          <p:cNvPr id="130" name="矩形 21">
            <a:extLst>
              <a:ext uri="{FF2B5EF4-FFF2-40B4-BE49-F238E27FC236}">
                <a16:creationId xmlns:a16="http://schemas.microsoft.com/office/drawing/2014/main" id="{AE536277-A7E8-D5F1-6D25-B7DE2BC2E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097" y="404662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景区推荐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11196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</a:p>
        </p:txBody>
      </p:sp>
      <p:sp>
        <p:nvSpPr>
          <p:cNvPr id="132" name="矩形 21">
            <a:extLst>
              <a:ext uri="{FF2B5EF4-FFF2-40B4-BE49-F238E27FC236}">
                <a16:creationId xmlns:a16="http://schemas.microsoft.com/office/drawing/2014/main" id="{13E82EED-5321-23A3-49ED-69DB3F8D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162" y="581089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服务器搭建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4934594-E47D-AA41-8769-01D052DB05B9}"/>
              </a:ext>
            </a:extLst>
          </p:cNvPr>
          <p:cNvSpPr txBox="1"/>
          <p:nvPr/>
        </p:nvSpPr>
        <p:spPr>
          <a:xfrm>
            <a:off x="5196840" y="1147992"/>
            <a:ext cx="6096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kern="0" dirty="0">
                <a:solidFill>
                  <a:srgbClr val="04487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用户反馈：</a:t>
            </a:r>
            <a:endParaRPr lang="en-US" altLang="zh-CN" sz="3200" b="1" kern="0" dirty="0">
              <a:solidFill>
                <a:srgbClr val="044874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400" kern="0" dirty="0">
                <a:latin typeface="Calibri" panose="020F0502020204030204" pitchFamily="34" charset="0"/>
                <a:ea typeface="宋体" panose="02010600030101010101" pitchFamily="2" charset="-122"/>
              </a:rPr>
              <a:t>用户游历过景点后，可以对系统做出的推荐结果进行反馈，留下评论或者星级评价，供其他用户进行借鉴和参考。</a:t>
            </a:r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3200" b="1" kern="0" dirty="0">
                <a:solidFill>
                  <a:srgbClr val="04487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服务器搭建</a:t>
            </a:r>
            <a:r>
              <a:rPr lang="zh-CN" altLang="zh-CN" sz="3200" b="1" kern="0" dirty="0">
                <a:solidFill>
                  <a:srgbClr val="04487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：</a:t>
            </a:r>
            <a:endParaRPr lang="en-US" altLang="zh-CN" sz="3200" b="1" kern="0" dirty="0">
              <a:solidFill>
                <a:srgbClr val="044874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400" kern="0" dirty="0">
                <a:latin typeface="Calibri" panose="020F0502020204030204" pitchFamily="34" charset="0"/>
                <a:ea typeface="宋体" panose="02010600030101010101" pitchFamily="2" charset="-122"/>
              </a:rPr>
              <a:t>用华为云搭建服务器，可以更好地为用户提供服务。</a:t>
            </a:r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endParaRPr lang="zh-CN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04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591" y="168000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界面美观需求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611601"/>
            <a:ext cx="3845412" cy="3565320"/>
            <a:chOff x="802105" y="1164941"/>
            <a:chExt cx="4599586" cy="4264138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3538" y="1164941"/>
              <a:ext cx="2046515" cy="1514877"/>
              <a:chOff x="2623538" y="1164941"/>
              <a:chExt cx="2046515" cy="1514877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623538" y="1164941"/>
                <a:ext cx="613326" cy="611367"/>
              </a:xfrm>
              <a:prstGeom prst="ellipse">
                <a:avLst/>
              </a:prstGeom>
              <a:solidFill>
                <a:srgbClr val="B1CDD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46" y="141904"/>
            <a:ext cx="2300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548955" y="2359924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9937579-38B8-0053-4B1A-C2429D3CCE45}"/>
              </a:ext>
            </a:extLst>
          </p:cNvPr>
          <p:cNvSpPr/>
          <p:nvPr/>
        </p:nvSpPr>
        <p:spPr bwMode="auto">
          <a:xfrm>
            <a:off x="2788772" y="3387381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4C00B78C-278F-D26C-F534-313CD41B966E}"/>
              </a:ext>
            </a:extLst>
          </p:cNvPr>
          <p:cNvSpPr/>
          <p:nvPr/>
        </p:nvSpPr>
        <p:spPr bwMode="auto">
          <a:xfrm>
            <a:off x="2554347" y="4420587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1425020" y="5225481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850" y="2406523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易用性需求</a:t>
            </a:r>
          </a:p>
        </p:txBody>
      </p:sp>
      <p:sp>
        <p:nvSpPr>
          <p:cNvPr id="129" name="矩形 21">
            <a:extLst>
              <a:ext uri="{FF2B5EF4-FFF2-40B4-BE49-F238E27FC236}">
                <a16:creationId xmlns:a16="http://schemas.microsoft.com/office/drawing/2014/main" id="{4178E0E1-D487-3252-5AD4-BBE82A93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748" y="3430221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可执行需求</a:t>
            </a:r>
          </a:p>
        </p:txBody>
      </p:sp>
      <p:sp>
        <p:nvSpPr>
          <p:cNvPr id="130" name="矩形 21">
            <a:extLst>
              <a:ext uri="{FF2B5EF4-FFF2-40B4-BE49-F238E27FC236}">
                <a16:creationId xmlns:a16="http://schemas.microsoft.com/office/drawing/2014/main" id="{AE536277-A7E8-D5F1-6D25-B7DE2BC2E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540" y="4472322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安全性需求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770" y="531862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系统开放性需求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793E7B9-C5BF-2179-0B3A-03DF4EA6F757}"/>
              </a:ext>
            </a:extLst>
          </p:cNvPr>
          <p:cNvSpPr txBox="1"/>
          <p:nvPr/>
        </p:nvSpPr>
        <p:spPr>
          <a:xfrm>
            <a:off x="5520791" y="835056"/>
            <a:ext cx="642191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用户</a:t>
            </a: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登录界面简洁美观，布局简单。预测系统界面以类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Dashboard</a:t>
            </a: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样式呈现，可视化呈现，让用户直观感受的人流量的预测结果，并且辅助多种功能，界面功能完善丰富</a:t>
            </a:r>
            <a:r>
              <a:rPr lang="zh-CN" altLang="en-US" sz="2000" dirty="0"/>
              <a:t>。</a:t>
            </a:r>
          </a:p>
          <a:p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以地图的形式呈现预测界面更加符合用户使用需求，同时提供额外点评、介绍等服务让用户的体验更加舒适，也让新用户能够快速上手。</a:t>
            </a:r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网页相应延迟低，搭载服务器，实现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7*24</a:t>
            </a: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小时不停机服务。</a:t>
            </a:r>
          </a:p>
          <a:p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用户设置权限，只能在权限范围内访问数据；数据库对数据进行审核。</a:t>
            </a:r>
          </a:p>
          <a:p>
            <a:endParaRPr lang="zh-CN" altLang="en-US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基于主流 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Windows </a:t>
            </a: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平台建设的预测分析系统，使其具有良好的可扩充性和 可移植性，便于以后系统的升级。</a:t>
            </a:r>
          </a:p>
          <a:p>
            <a:pPr algn="l"/>
            <a:endParaRPr lang="zh-CN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7C93342-12DE-BAAA-72D5-D1B89CC70882}"/>
              </a:ext>
            </a:extLst>
          </p:cNvPr>
          <p:cNvCxnSpPr>
            <a:cxnSpLocks/>
          </p:cNvCxnSpPr>
          <p:nvPr/>
        </p:nvCxnSpPr>
        <p:spPr>
          <a:xfrm>
            <a:off x="3804771" y="1766596"/>
            <a:ext cx="1774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91FC8E0-D503-AB2F-0B99-D0BECAEFFD2F}"/>
              </a:ext>
            </a:extLst>
          </p:cNvPr>
          <p:cNvCxnSpPr>
            <a:cxnSpLocks/>
            <a:stCxn id="128" idx="3"/>
          </p:cNvCxnSpPr>
          <p:nvPr/>
        </p:nvCxnSpPr>
        <p:spPr>
          <a:xfrm>
            <a:off x="4583678" y="2591189"/>
            <a:ext cx="996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50936EF-0B2A-1C64-8C1A-7CDDF219534D}"/>
              </a:ext>
            </a:extLst>
          </p:cNvPr>
          <p:cNvCxnSpPr>
            <a:cxnSpLocks/>
          </p:cNvCxnSpPr>
          <p:nvPr/>
        </p:nvCxnSpPr>
        <p:spPr>
          <a:xfrm>
            <a:off x="4707084" y="3745826"/>
            <a:ext cx="872622" cy="1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F707C02-DB00-ABC7-D3FB-19E6B9E94CFB}"/>
              </a:ext>
            </a:extLst>
          </p:cNvPr>
          <p:cNvCxnSpPr>
            <a:stCxn id="130" idx="3"/>
          </p:cNvCxnSpPr>
          <p:nvPr/>
        </p:nvCxnSpPr>
        <p:spPr>
          <a:xfrm>
            <a:off x="4482368" y="4656988"/>
            <a:ext cx="1097338" cy="1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FC5ED2C-1996-A8C4-F77D-57041800348D}"/>
              </a:ext>
            </a:extLst>
          </p:cNvPr>
          <p:cNvCxnSpPr>
            <a:stCxn id="131" idx="3"/>
          </p:cNvCxnSpPr>
          <p:nvPr/>
        </p:nvCxnSpPr>
        <p:spPr>
          <a:xfrm>
            <a:off x="3892263" y="5503290"/>
            <a:ext cx="1628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55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2"/>
            </p:custDataLst>
          </p:nvPr>
        </p:nvSpPr>
        <p:spPr>
          <a:xfrm>
            <a:off x="2890838" y="2928938"/>
            <a:ext cx="1553845" cy="11988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肆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4667885" y="2730500"/>
            <a:ext cx="5657850" cy="83566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系统设计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/>
        <p:txBody>
          <a:bodyPr>
            <a:normAutofit fontScale="90000" lnSpcReduction="10000"/>
          </a:bodyPr>
          <a:lstStyle/>
          <a:p>
            <a:endParaRPr lang="zh-CN" altLang="en-US" dirty="0"/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94005" y="304800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70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417DC-834A-2440-575A-91C4AFEB1E08}"/>
              </a:ext>
            </a:extLst>
          </p:cNvPr>
          <p:cNvSpPr>
            <a:spLocks noGrp="1"/>
          </p:cNvSpPr>
          <p:nvPr>
            <p:ph type="ctrTitle" idx="14"/>
          </p:nvPr>
        </p:nvSpPr>
        <p:spPr>
          <a:xfrm>
            <a:off x="759286" y="465311"/>
            <a:ext cx="4633595" cy="83566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系统整体架构设计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9F1408A-BB7D-2788-9E78-B0BBE75AA42A}"/>
              </a:ext>
            </a:extLst>
          </p:cNvPr>
          <p:cNvCxnSpPr/>
          <p:nvPr/>
        </p:nvCxnSpPr>
        <p:spPr>
          <a:xfrm flipH="1">
            <a:off x="702905" y="1132114"/>
            <a:ext cx="104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8948AEF-1230-17B5-13DD-D212A185F96F}"/>
              </a:ext>
            </a:extLst>
          </p:cNvPr>
          <p:cNvSpPr txBox="1"/>
          <p:nvPr/>
        </p:nvSpPr>
        <p:spPr>
          <a:xfrm>
            <a:off x="7514607" y="1176405"/>
            <a:ext cx="391810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展示层：用户最直接接触的一层，通过可视界面直接与用户进行交互，向用户展示信息，并接收用户的输入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业务层：用户需要使用的功能，负责对模型进行调用并通过后端接口快速实现功能模块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算法层：负责通过使用对应的算法对模型进行训练与改进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数据层：主要负责对数据库的读写以及对数据进行处理，传输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数据库：负责存储原始数据以及模型执行结果，防止每次运行都需要训练模型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F278B3-F37E-83E6-C2C9-61BFDBE3B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5" y="1305159"/>
            <a:ext cx="5505187" cy="4949559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617005C-78DA-AE03-0CF4-AE5CBC0A96C2}"/>
              </a:ext>
            </a:extLst>
          </p:cNvPr>
          <p:cNvCxnSpPr/>
          <p:nvPr/>
        </p:nvCxnSpPr>
        <p:spPr>
          <a:xfrm>
            <a:off x="5511282" y="1424473"/>
            <a:ext cx="200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87CFCB4-B313-5D30-786D-1A25B66F7EB4}"/>
              </a:ext>
            </a:extLst>
          </p:cNvPr>
          <p:cNvCxnSpPr/>
          <p:nvPr/>
        </p:nvCxnSpPr>
        <p:spPr>
          <a:xfrm>
            <a:off x="6096000" y="2469502"/>
            <a:ext cx="1418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271EEC4-E6A0-25DB-5949-FDBD94D65275}"/>
              </a:ext>
            </a:extLst>
          </p:cNvPr>
          <p:cNvCxnSpPr/>
          <p:nvPr/>
        </p:nvCxnSpPr>
        <p:spPr>
          <a:xfrm>
            <a:off x="6027576" y="2693437"/>
            <a:ext cx="1487031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DF048FE-69EC-5AE2-83D2-7DACF1D47D7C}"/>
              </a:ext>
            </a:extLst>
          </p:cNvPr>
          <p:cNvCxnSpPr/>
          <p:nvPr/>
        </p:nvCxnSpPr>
        <p:spPr>
          <a:xfrm>
            <a:off x="4516016" y="3429000"/>
            <a:ext cx="3054221" cy="95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99A53CC-8900-FDD0-1F03-7D059AFDF4CD}"/>
              </a:ext>
            </a:extLst>
          </p:cNvPr>
          <p:cNvCxnSpPr/>
          <p:nvPr/>
        </p:nvCxnSpPr>
        <p:spPr>
          <a:xfrm>
            <a:off x="5392881" y="4388498"/>
            <a:ext cx="2177356" cy="87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8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417DC-834A-2440-575A-91C4AFEB1E08}"/>
              </a:ext>
            </a:extLst>
          </p:cNvPr>
          <p:cNvSpPr>
            <a:spLocks noGrp="1"/>
          </p:cNvSpPr>
          <p:nvPr>
            <p:ph type="ctrTitle" idx="14"/>
          </p:nvPr>
        </p:nvSpPr>
        <p:spPr>
          <a:xfrm>
            <a:off x="759286" y="465311"/>
            <a:ext cx="4633595" cy="83566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系统功能结构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9F1408A-BB7D-2788-9E78-B0BBE75AA42A}"/>
              </a:ext>
            </a:extLst>
          </p:cNvPr>
          <p:cNvCxnSpPr/>
          <p:nvPr/>
        </p:nvCxnSpPr>
        <p:spPr>
          <a:xfrm flipH="1">
            <a:off x="702905" y="1132114"/>
            <a:ext cx="104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32472E2-2AD2-B6D4-DDEF-AE241D890EDC}"/>
              </a:ext>
            </a:extLst>
          </p:cNvPr>
          <p:cNvSpPr txBox="1"/>
          <p:nvPr/>
        </p:nvSpPr>
        <p:spPr>
          <a:xfrm>
            <a:off x="600952" y="1461446"/>
            <a:ext cx="254657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本系统有四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个模块，分别为信息管理模块、景区推荐模块、交互展示模块、社区分享模块。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信息管理模块设计用户登录、信息管理等，为基本功能模块。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景区推荐模块涉及景区人流量预测、景区推荐功能，为核心模块。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交互展示模块设计前端界面交互，同样为核心模块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社区分享模块设计用户评价功能，为拓展模块。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8E305E-880B-5516-5860-D3B95070F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51" y="1300971"/>
            <a:ext cx="7841660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80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417DC-834A-2440-575A-91C4AFEB1E08}"/>
              </a:ext>
            </a:extLst>
          </p:cNvPr>
          <p:cNvSpPr>
            <a:spLocks noGrp="1"/>
          </p:cNvSpPr>
          <p:nvPr>
            <p:ph type="ctrTitle" idx="14"/>
          </p:nvPr>
        </p:nvSpPr>
        <p:spPr>
          <a:xfrm>
            <a:off x="759286" y="465311"/>
            <a:ext cx="4633595" cy="83566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系统数据流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9F1408A-BB7D-2788-9E78-B0BBE75AA42A}"/>
              </a:ext>
            </a:extLst>
          </p:cNvPr>
          <p:cNvCxnSpPr/>
          <p:nvPr/>
        </p:nvCxnSpPr>
        <p:spPr>
          <a:xfrm flipH="1">
            <a:off x="702905" y="1132114"/>
            <a:ext cx="104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C7BE509-2C30-8F7B-FC8A-CA30E0D99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81" y="1213886"/>
            <a:ext cx="7906535" cy="49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3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5848733" y="2181976"/>
            <a:ext cx="655949" cy="11079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项目目标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300345" y="1958340"/>
            <a:ext cx="2155825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kern="2600" spc="2000">
                <a:solidFill>
                  <a:schemeClr val="tx1">
                    <a:lumMod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THREE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280" y="60960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82835" y="893572"/>
            <a:ext cx="23487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之数据可视化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91153FE8-1A16-E2C8-D595-5E44981C93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65" y="3701605"/>
            <a:ext cx="4399301" cy="2332917"/>
          </a:xfr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26512A-AA32-A2D0-4023-E42FAA2E05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91" y="2280580"/>
            <a:ext cx="4967324" cy="3119460"/>
          </a:xfrm>
          <a:prstGeom prst="rect">
            <a:avLst/>
          </a:prstGeom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41E93639-E8C5-19C0-8C2F-03E433A97A5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82700" y="1826261"/>
            <a:ext cx="1522704" cy="527246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8580DCBC-5C6C-CA01-03D2-4D69E8AE28E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504593" y="5702972"/>
            <a:ext cx="1286329" cy="481511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ym typeface="+mn-ea"/>
              </a:rPr>
              <a:t>地图模式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C208C74C-4E4D-C090-0AFA-FCF4B726218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16225" y="1552562"/>
            <a:ext cx="5534812" cy="281876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用户可以查看城市地图，选择并查看景区的相关信息</a:t>
            </a:r>
          </a:p>
          <a:p>
            <a:r>
              <a:rPr lang="zh-CN" altLang="en-US" sz="1800" dirty="0">
                <a:sym typeface="+mn-ea"/>
              </a:rPr>
              <a:t>用户可以查看城市地图景区人流量热力图，热力图覆盖该城市所有景区，并且为人流量做出预测，按照人流密度赋予不同颜色以表示人流密度。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6096000" y="3432017"/>
            <a:ext cx="4756785" cy="1150620"/>
            <a:chOff x="10144" y="6205"/>
            <a:chExt cx="7491" cy="1812"/>
          </a:xfrm>
        </p:grpSpPr>
        <p:sp>
          <p:nvSpPr>
            <p:cNvPr id="11" name="文本框 10"/>
            <p:cNvSpPr txBox="1"/>
            <p:nvPr>
              <p:custDataLst>
                <p:tags r:id="rId16"/>
              </p:custDataLst>
            </p:nvPr>
          </p:nvSpPr>
          <p:spPr>
            <a:xfrm>
              <a:off x="10144" y="6205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rPr>
                <a:t>04/</a:t>
              </a:r>
            </a:p>
          </p:txBody>
        </p:sp>
        <p:sp>
          <p:nvSpPr>
            <p:cNvPr id="2" name="文本框 1"/>
            <p:cNvSpPr txBox="1"/>
            <p:nvPr>
              <p:custDataLst>
                <p:tags r:id="rId17"/>
              </p:custDataLst>
            </p:nvPr>
          </p:nvSpPr>
          <p:spPr>
            <a:xfrm>
              <a:off x="12717" y="6774"/>
              <a:ext cx="4919" cy="124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系统设计</a:t>
              </a:r>
            </a:p>
          </p:txBody>
        </p:sp>
      </p:grp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5977096" y="1788001"/>
            <a:ext cx="4756785" cy="1150620"/>
            <a:chOff x="10144" y="2839"/>
            <a:chExt cx="7491" cy="1812"/>
          </a:xfrm>
        </p:grpSpPr>
        <p:sp>
          <p:nvSpPr>
            <p:cNvPr id="9" name="文本框 8"/>
            <p:cNvSpPr txBox="1"/>
            <p:nvPr>
              <p:custDataLst>
                <p:tags r:id="rId14"/>
              </p:custDataLst>
            </p:nvPr>
          </p:nvSpPr>
          <p:spPr>
            <a:xfrm>
              <a:off x="10144" y="2839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rPr>
                <a:t>02/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15"/>
              </p:custDataLst>
            </p:nvPr>
          </p:nvSpPr>
          <p:spPr>
            <a:xfrm>
              <a:off x="12717" y="3409"/>
              <a:ext cx="4919" cy="124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项目背景及意义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898525" y="3382011"/>
            <a:ext cx="4756785" cy="1150620"/>
            <a:chOff x="1414" y="6205"/>
            <a:chExt cx="7491" cy="1812"/>
          </a:xfrm>
        </p:grpSpPr>
        <p:sp>
          <p:nvSpPr>
            <p:cNvPr id="7" name="文本框 6"/>
            <p:cNvSpPr txBox="1"/>
            <p:nvPr>
              <p:custDataLst>
                <p:tags r:id="rId12"/>
              </p:custDataLst>
            </p:nvPr>
          </p:nvSpPr>
          <p:spPr>
            <a:xfrm>
              <a:off x="1414" y="6205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rPr>
                <a:t>03/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3987" y="6774"/>
              <a:ext cx="4919" cy="124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项目内容与需求</a:t>
              </a:r>
            </a:p>
          </p:txBody>
        </p:sp>
      </p:grpSp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897890" y="1802765"/>
            <a:ext cx="4756785" cy="1150620"/>
            <a:chOff x="1414" y="2839"/>
            <a:chExt cx="7491" cy="1812"/>
          </a:xfrm>
        </p:grpSpPr>
        <p:sp>
          <p:nvSpPr>
            <p:cNvPr id="5" name="文本框 4"/>
            <p:cNvSpPr txBox="1"/>
            <p:nvPr>
              <p:custDataLst>
                <p:tags r:id="rId10"/>
              </p:custDataLst>
            </p:nvPr>
          </p:nvSpPr>
          <p:spPr>
            <a:xfrm>
              <a:off x="1414" y="2839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rPr>
                <a:t>01/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3987" y="3409"/>
              <a:ext cx="4919" cy="124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小组分工</a:t>
              </a:r>
            </a:p>
          </p:txBody>
        </p:sp>
      </p:grpSp>
      <p:pic>
        <p:nvPicPr>
          <p:cNvPr id="27" name="图片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55880" y="6286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671763" y="800099"/>
            <a:ext cx="6848475" cy="936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汉仪尚巍手书简" panose="00020600040101010101" charset="-122"/>
                <a:ea typeface="汉仪尚巍手书简" panose="00020600040101010101" charset="-122"/>
                <a:sym typeface="汉仪尚巍手书简" panose="00020600040101010101" charset="-122"/>
              </a:rPr>
              <a:t>目录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68EC9D-FB82-5F15-DA8F-561DCE5B0CB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4063047" y="3805079"/>
            <a:ext cx="4756785" cy="1150620"/>
            <a:chOff x="1414" y="6205"/>
            <a:chExt cx="7491" cy="18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ED736D6-3E0B-C94B-3A55-EDD9610EA8C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414" y="6205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rPr>
                <a:t>05/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5048E1-D511-72A6-A5F8-FC42E8E5353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987" y="6774"/>
              <a:ext cx="4919" cy="124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项目目标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9609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026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7234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026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2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584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3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7234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584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3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8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3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8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750"/>
                            </p:stCondLst>
                            <p:childTnLst>
                              <p:par>
                                <p:cTn id="7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-0.24766 0.2629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63175" y="893572"/>
            <a:ext cx="1988045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之景区推荐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41E93639-E8C5-19C0-8C2F-03E433A97A5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82700" y="1826261"/>
            <a:ext cx="1522704" cy="527246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DFC4C9-AAA4-4298-EC3B-6DD380D6D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650" y="1608176"/>
            <a:ext cx="7731967" cy="37708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95D8D7-12B6-E8D6-40E0-0F6BA79D23EB}"/>
              </a:ext>
            </a:extLst>
          </p:cNvPr>
          <p:cNvSpPr txBox="1"/>
          <p:nvPr/>
        </p:nvSpPr>
        <p:spPr>
          <a:xfrm>
            <a:off x="6963548" y="5641753"/>
            <a:ext cx="279918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Dashboard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的形式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80C00F3F-CA1B-F778-4A7A-504D55245E4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16225" y="1552562"/>
            <a:ext cx="2546950" cy="5016189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ym typeface="+mn-ea"/>
              </a:rPr>
              <a:t>景区预测与建议的呈现将以</a:t>
            </a:r>
            <a:r>
              <a:rPr lang="en-US" altLang="zh-CN" sz="1800" dirty="0">
                <a:sym typeface="+mn-ea"/>
              </a:rPr>
              <a:t>Dashboard</a:t>
            </a:r>
            <a:r>
              <a:rPr lang="zh-CN" altLang="en-US" sz="1800" dirty="0">
                <a:sym typeface="+mn-ea"/>
              </a:rPr>
              <a:t>的形式呈现。</a:t>
            </a:r>
            <a:endParaRPr lang="en-US" altLang="zh-CN" sz="1800" dirty="0">
              <a:sym typeface="+mn-ea"/>
            </a:endParaRPr>
          </a:p>
          <a:p>
            <a:endParaRPr lang="en-US" altLang="zh-CN" sz="1800" dirty="0">
              <a:sym typeface="+mn-ea"/>
            </a:endParaRPr>
          </a:p>
          <a:p>
            <a:r>
              <a:rPr lang="zh-CN" altLang="en-US" sz="1800" dirty="0">
                <a:sym typeface="+mn-ea"/>
              </a:rPr>
              <a:t>推荐页面不仅具有位于页面中央的城市景区人流量热力图。在其周围，更有推荐建议、景区介绍、用户评价等辅助功能。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67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5404" y="969673"/>
            <a:ext cx="3791423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之数据可视化（拓展）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41E93639-E8C5-19C0-8C2F-03E433A97A5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82700" y="1826261"/>
            <a:ext cx="1522704" cy="527246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8580DCBC-5C6C-CA01-03D2-4D69E8AE28E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966120" y="5552466"/>
            <a:ext cx="1286329" cy="481511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ym typeface="+mn-ea"/>
              </a:rPr>
              <a:t>搜索模式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A789A3A-8390-ED8E-389C-B25D14D625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7" y="1971865"/>
            <a:ext cx="7273433" cy="320962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A3DB58-A653-6AC9-6889-0C3371DC7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057" y="4119598"/>
            <a:ext cx="3067110" cy="1991197"/>
          </a:xfrm>
          <a:prstGeom prst="rect">
            <a:avLst/>
          </a:prstGeom>
        </p:spPr>
      </p:pic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D939E85-5394-6EE5-F338-B722BC012D26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16225" y="1552562"/>
            <a:ext cx="3494518" cy="5016189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ym typeface="+mn-ea"/>
              </a:rPr>
              <a:t>在时间充裕的前提下，探索搜索模式的实现。</a:t>
            </a:r>
            <a:endParaRPr lang="en-US" altLang="zh-CN" sz="1800" dirty="0">
              <a:sym typeface="+mn-ea"/>
            </a:endParaRPr>
          </a:p>
          <a:p>
            <a:r>
              <a:rPr lang="zh-CN" altLang="en-US" sz="1800" dirty="0">
                <a:sym typeface="+mn-ea"/>
              </a:rPr>
              <a:t>在该模型下，用户可以搜索具体景区、具体节假日的人流量预测。预测以小时为单位，方便用户的出行。</a:t>
            </a:r>
            <a:endParaRPr lang="en-US" altLang="zh-CN" sz="1800" dirty="0"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477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642322" y="2912382"/>
            <a:ext cx="4802505" cy="1861185"/>
          </a:xfrm>
        </p:spPr>
        <p:txBody>
          <a:bodyPr>
            <a:noAutofit/>
          </a:bodyPr>
          <a:lstStyle/>
          <a:p>
            <a:r>
              <a:rPr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Thank</a:t>
            </a:r>
            <a: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s</a:t>
            </a:r>
            <a:br>
              <a:rPr lang="zh-CN" altLang="en-US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For Your</a:t>
            </a:r>
            <a:b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Listening!</a:t>
            </a:r>
          </a:p>
        </p:txBody>
      </p:sp>
      <p:sp>
        <p:nvSpPr>
          <p:cNvPr id="4" name="矩形 3"/>
          <p:cNvSpPr/>
          <p:nvPr/>
        </p:nvSpPr>
        <p:spPr>
          <a:xfrm>
            <a:off x="4217670" y="5310505"/>
            <a:ext cx="401193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effectLst/>
              </a:rPr>
              <a:t>学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院：软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件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工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程</a:t>
            </a:r>
          </a:p>
          <a:p>
            <a:r>
              <a:rPr lang="zh-CN" altLang="en-US" sz="2000" b="1" dirty="0">
                <a:solidFill>
                  <a:schemeClr val="accent3"/>
                </a:solidFill>
                <a:effectLst/>
              </a:rPr>
              <a:t>课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程：</a:t>
            </a:r>
            <a:r>
              <a:rPr lang="zh-CN" altLang="en-US" sz="2000" b="1" dirty="0">
                <a:solidFill>
                  <a:schemeClr val="accent3"/>
                </a:solidFill>
                <a:sym typeface="穿越人海手写体" panose="02000603000000000000" charset="-122"/>
              </a:rPr>
              <a:t>软件工程学期实训</a:t>
            </a:r>
            <a:r>
              <a:rPr lang="en-US" altLang="zh-CN" sz="2000" b="1" dirty="0">
                <a:solidFill>
                  <a:schemeClr val="accent3"/>
                </a:solidFill>
                <a:sym typeface="穿越人海手写体" panose="02000603000000000000" charset="-122"/>
              </a:rPr>
              <a:t>II</a:t>
            </a:r>
            <a:endParaRPr lang="zh-CN" altLang="en-US" sz="2000" b="1" dirty="0">
              <a:solidFill>
                <a:schemeClr val="accent3"/>
              </a:solidFill>
              <a:effectLst/>
            </a:endParaRPr>
          </a:p>
          <a:p>
            <a:r>
              <a:rPr lang="zh-CN" altLang="en-US" sz="2000" b="1" dirty="0">
                <a:solidFill>
                  <a:schemeClr val="accent3"/>
                </a:solidFill>
                <a:effectLst/>
              </a:rPr>
              <a:t>指导教师：鲁      凌      云</a:t>
            </a:r>
            <a:endParaRPr lang="en-US" altLang="zh-CN" sz="2000" b="1" dirty="0">
              <a:solidFill>
                <a:schemeClr val="accent3"/>
              </a:solidFill>
              <a:effectLst/>
            </a:endParaRPr>
          </a:p>
          <a:p>
            <a:r>
              <a:rPr lang="zh-CN" altLang="en-US" sz="2000" b="1" dirty="0">
                <a:solidFill>
                  <a:schemeClr val="accent3"/>
                </a:solidFill>
              </a:rPr>
              <a:t>队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名：加  里  敦  小  队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24405" y="978535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536509" y="2147417"/>
            <a:ext cx="3118981" cy="1152393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汉仪尚巍手书W" panose="00020600040101010101" charset="-122"/>
              </a:rPr>
              <a:t>壹</a:t>
            </a: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45" y="85090"/>
            <a:ext cx="78994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3695065" y="3225165"/>
            <a:ext cx="485100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小 组 分 工</a:t>
            </a:r>
            <a:endParaRPr lang="zh-CN" alt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汉仪尚巍手书简" panose="00020600040101010101" charset="-122"/>
              <a:ea typeface="汉仪尚巍手书简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:blinds/>
      </p:transition>
    </mc:Choice>
    <mc:Fallback xmlns="">
      <p:transition spd="slow">
        <p:blind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54761" y="123606"/>
            <a:ext cx="14071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组长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254761" y="1288014"/>
            <a:ext cx="14071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4800" b="1" dirty="0">
                <a:ln w="12700">
                  <a:solidFill>
                    <a:schemeClr val="dk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dk2"/>
                  </a:fgClr>
                  <a:bgClr>
                    <a:schemeClr val="dk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dk2">
                      <a:lumMod val="75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组员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729479" y="336871"/>
            <a:ext cx="2356485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20271055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729479" y="1472155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20301157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4729479" y="4419997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20301158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729479" y="3470602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20301152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729479" y="5385845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20301053</a:t>
            </a: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7368903" y="38258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项目经理 </a:t>
            </a: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7325360" y="1472155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服务端工程师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5880" y="6286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E53A9F1-17FE-4668-4C7D-6F91550BF2D6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5742" y="146248"/>
            <a:ext cx="2193653" cy="934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BDB7F48-966C-80F6-7ACE-29437D86906E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04" y="1362500"/>
            <a:ext cx="2289291" cy="7874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35FDEF-8E9C-8CC4-5B9C-8707417BA61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3555" y="2397415"/>
            <a:ext cx="2450009" cy="75915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F74BAE6-6895-8676-CD4C-2030793CCD5A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3555" y="3338111"/>
            <a:ext cx="2289291" cy="8733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CB6CD7B-2F77-5876-5707-004790B064CD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7562" y="4311650"/>
            <a:ext cx="2450009" cy="83768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7812A56-7634-29F9-DB6E-769F89DDAA05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04" y="5318272"/>
            <a:ext cx="2289291" cy="84559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942FAB8-3859-EB42-6605-AB5251DF519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322466" y="2546161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服务端工程师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D62660-2ABB-8A39-26FB-055EB9CAE69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325358" y="3552286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客户端工程师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42A25D-CA03-4B46-648A-0BBEC8C663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22468" y="4462516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客户端工程师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203C39-BEFE-8828-ACE6-7861BB9CDD8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22467" y="5385845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数据处理工程师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endParaRPr lang="zh-CN" altLang="en-US" sz="2400" dirty="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8C104FB-3FB4-BFCF-34A5-971E218E9EA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729479" y="2490693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 flipH="1">
            <a:off x="1756975" y="1175067"/>
            <a:ext cx="2359025" cy="45078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base"/>
            <a:r>
              <a:rPr lang="en-US" altLang="zh-CN" sz="287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lt"/>
              </a:rPr>
              <a:t>2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项目背景及意义</a:t>
            </a: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517" y="2535646"/>
            <a:ext cx="78994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blinds/>
      </p:transition>
    </mc:Choice>
    <mc:Fallback xmlns=""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45" y="85090"/>
            <a:ext cx="78994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3389" name="新月形 13388"/>
          <p:cNvSpPr/>
          <p:nvPr/>
        </p:nvSpPr>
        <p:spPr>
          <a:xfrm rot="1529628" flipH="1" flipV="1">
            <a:off x="6807835" y="5922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0" name="新月形 13389"/>
          <p:cNvSpPr/>
          <p:nvPr/>
        </p:nvSpPr>
        <p:spPr>
          <a:xfrm rot="2344779" flipH="1" flipV="1">
            <a:off x="6762750" y="60077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1" name="新月形 13390"/>
          <p:cNvSpPr/>
          <p:nvPr/>
        </p:nvSpPr>
        <p:spPr>
          <a:xfrm rot="2640425" flipH="1" flipV="1">
            <a:off x="6725285" y="6049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2" name="新月形 13391"/>
          <p:cNvSpPr/>
          <p:nvPr/>
        </p:nvSpPr>
        <p:spPr>
          <a:xfrm rot="3172810" flipH="1" flipV="1">
            <a:off x="6679565" y="60966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4" name="新月形 13393"/>
          <p:cNvSpPr/>
          <p:nvPr/>
        </p:nvSpPr>
        <p:spPr>
          <a:xfrm rot="2883167" flipH="1" flipV="1">
            <a:off x="6711315" y="606869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5" name="新月形 13394"/>
          <p:cNvSpPr/>
          <p:nvPr/>
        </p:nvSpPr>
        <p:spPr>
          <a:xfrm rot="3698318" flipH="1" flipV="1">
            <a:off x="6637655" y="6130290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6" name="新月形 13395"/>
          <p:cNvSpPr/>
          <p:nvPr/>
        </p:nvSpPr>
        <p:spPr>
          <a:xfrm rot="3993964" flipH="1" flipV="1">
            <a:off x="6587490" y="615378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7" name="新月形 13396"/>
          <p:cNvSpPr/>
          <p:nvPr/>
        </p:nvSpPr>
        <p:spPr>
          <a:xfrm rot="4526350" flipH="1" flipV="1">
            <a:off x="6526530" y="618045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0" name="新月形 13399"/>
          <p:cNvSpPr/>
          <p:nvPr/>
        </p:nvSpPr>
        <p:spPr>
          <a:xfrm rot="1529628" flipH="1" flipV="1">
            <a:off x="6854825" y="595185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1" name="新月形 13400"/>
          <p:cNvSpPr/>
          <p:nvPr/>
        </p:nvSpPr>
        <p:spPr>
          <a:xfrm rot="2344779" flipH="1" flipV="1">
            <a:off x="6814820" y="602678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2" name="新月形 13401"/>
          <p:cNvSpPr/>
          <p:nvPr/>
        </p:nvSpPr>
        <p:spPr>
          <a:xfrm rot="2640425" flipH="1" flipV="1">
            <a:off x="6782435" y="606298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3" name="新月形 13402"/>
          <p:cNvSpPr/>
          <p:nvPr/>
        </p:nvSpPr>
        <p:spPr>
          <a:xfrm rot="3172810" flipH="1" flipV="1">
            <a:off x="6741795" y="610489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5" name="新月形 13404"/>
          <p:cNvSpPr/>
          <p:nvPr/>
        </p:nvSpPr>
        <p:spPr>
          <a:xfrm rot="2883167" flipH="1" flipV="1">
            <a:off x="6770370" y="608076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6" name="新月形 13405"/>
          <p:cNvSpPr/>
          <p:nvPr/>
        </p:nvSpPr>
        <p:spPr>
          <a:xfrm rot="3698318" flipH="1" flipV="1">
            <a:off x="6705600" y="613473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7" name="新月形 13406"/>
          <p:cNvSpPr/>
          <p:nvPr/>
        </p:nvSpPr>
        <p:spPr>
          <a:xfrm rot="3993964" flipH="1" flipV="1">
            <a:off x="6661150" y="615569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8" name="新月形 13407"/>
          <p:cNvSpPr/>
          <p:nvPr/>
        </p:nvSpPr>
        <p:spPr>
          <a:xfrm rot="4526350" flipH="1" flipV="1">
            <a:off x="6607175" y="617918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40" name="椭圆 13439"/>
          <p:cNvSpPr/>
          <p:nvPr/>
        </p:nvSpPr>
        <p:spPr>
          <a:xfrm>
            <a:off x="7447915" y="256540"/>
            <a:ext cx="1146175" cy="1154430"/>
          </a:xfrm>
          <a:prstGeom prst="ellipse">
            <a:avLst/>
          </a:prstGeom>
          <a:solidFill>
            <a:srgbClr val="EAEAEA">
              <a:alpha val="5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 descr="7b0a20202020227461726765744d6f64756c65223a202270726f636573734f6e6c696e65466f6e7473220a7d0a"/>
          <p:cNvSpPr/>
          <p:nvPr/>
        </p:nvSpPr>
        <p:spPr>
          <a:xfrm>
            <a:off x="683085" y="2051188"/>
            <a:ext cx="4672648" cy="42165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 </a:t>
            </a:r>
            <a:r>
              <a:rPr lang="zh-CN" alt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旅游景区现状</a:t>
            </a:r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1.</a:t>
            </a:r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近年来国内旅游人数激增</a:t>
            </a:r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2.</a:t>
            </a:r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旅行者集中出行。</a:t>
            </a:r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景区常出现“超载”或者“欠载”现象。</a:t>
            </a:r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3.</a:t>
            </a:r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游客出行体验差，景区可持续发展不顺利</a:t>
            </a:r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pPr algn="ctr"/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5171" y="475297"/>
            <a:ext cx="485100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项 目 背 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A1D1BB-ED20-31A0-475B-97F8C9BB6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238" y="3571343"/>
            <a:ext cx="3356928" cy="3133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F2B081-C405-45EE-5D05-CA9DA585A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474" y="551281"/>
            <a:ext cx="5012457" cy="272599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45" y="85090"/>
            <a:ext cx="78994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3389" name="新月形 13388"/>
          <p:cNvSpPr/>
          <p:nvPr/>
        </p:nvSpPr>
        <p:spPr>
          <a:xfrm rot="1529628" flipH="1" flipV="1">
            <a:off x="6807835" y="5922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0" name="新月形 13389"/>
          <p:cNvSpPr/>
          <p:nvPr/>
        </p:nvSpPr>
        <p:spPr>
          <a:xfrm rot="2344779" flipH="1" flipV="1">
            <a:off x="6762750" y="60077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1" name="新月形 13390"/>
          <p:cNvSpPr/>
          <p:nvPr/>
        </p:nvSpPr>
        <p:spPr>
          <a:xfrm rot="2640425" flipH="1" flipV="1">
            <a:off x="6725285" y="6049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2" name="新月形 13391"/>
          <p:cNvSpPr/>
          <p:nvPr/>
        </p:nvSpPr>
        <p:spPr>
          <a:xfrm rot="3172810" flipH="1" flipV="1">
            <a:off x="6679565" y="60966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4" name="新月形 13393"/>
          <p:cNvSpPr/>
          <p:nvPr/>
        </p:nvSpPr>
        <p:spPr>
          <a:xfrm rot="2883167" flipH="1" flipV="1">
            <a:off x="6711315" y="606869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5" name="新月形 13394"/>
          <p:cNvSpPr/>
          <p:nvPr/>
        </p:nvSpPr>
        <p:spPr>
          <a:xfrm rot="3698318" flipH="1" flipV="1">
            <a:off x="6637655" y="6130290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6" name="新月形 13395"/>
          <p:cNvSpPr/>
          <p:nvPr/>
        </p:nvSpPr>
        <p:spPr>
          <a:xfrm rot="3993964" flipH="1" flipV="1">
            <a:off x="6587490" y="615378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7" name="新月形 13396"/>
          <p:cNvSpPr/>
          <p:nvPr/>
        </p:nvSpPr>
        <p:spPr>
          <a:xfrm rot="4526350" flipH="1" flipV="1">
            <a:off x="6526530" y="618045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0" name="新月形 13399"/>
          <p:cNvSpPr/>
          <p:nvPr/>
        </p:nvSpPr>
        <p:spPr>
          <a:xfrm rot="1529628" flipH="1" flipV="1">
            <a:off x="6854825" y="595185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1" name="新月形 13400"/>
          <p:cNvSpPr/>
          <p:nvPr/>
        </p:nvSpPr>
        <p:spPr>
          <a:xfrm rot="2344779" flipH="1" flipV="1">
            <a:off x="6814820" y="602678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2" name="新月形 13401"/>
          <p:cNvSpPr/>
          <p:nvPr/>
        </p:nvSpPr>
        <p:spPr>
          <a:xfrm rot="2640425" flipH="1" flipV="1">
            <a:off x="6782435" y="606298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3" name="新月形 13402"/>
          <p:cNvSpPr/>
          <p:nvPr/>
        </p:nvSpPr>
        <p:spPr>
          <a:xfrm rot="3172810" flipH="1" flipV="1">
            <a:off x="6741795" y="610489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5" name="新月形 13404"/>
          <p:cNvSpPr/>
          <p:nvPr/>
        </p:nvSpPr>
        <p:spPr>
          <a:xfrm rot="2883167" flipH="1" flipV="1">
            <a:off x="6770370" y="608076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6" name="新月形 13405"/>
          <p:cNvSpPr/>
          <p:nvPr/>
        </p:nvSpPr>
        <p:spPr>
          <a:xfrm rot="3698318" flipH="1" flipV="1">
            <a:off x="6705600" y="613473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7" name="新月形 13406"/>
          <p:cNvSpPr/>
          <p:nvPr/>
        </p:nvSpPr>
        <p:spPr>
          <a:xfrm rot="3993964" flipH="1" flipV="1">
            <a:off x="6661150" y="615569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8" name="新月形 13407"/>
          <p:cNvSpPr/>
          <p:nvPr/>
        </p:nvSpPr>
        <p:spPr>
          <a:xfrm rot="4526350" flipH="1" flipV="1">
            <a:off x="6607175" y="617918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40" name="椭圆 13439"/>
          <p:cNvSpPr/>
          <p:nvPr/>
        </p:nvSpPr>
        <p:spPr>
          <a:xfrm>
            <a:off x="7447915" y="256540"/>
            <a:ext cx="1146175" cy="1154430"/>
          </a:xfrm>
          <a:prstGeom prst="ellipse">
            <a:avLst/>
          </a:prstGeom>
          <a:solidFill>
            <a:srgbClr val="EAEAEA">
              <a:alpha val="5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 descr="7b0a20202020227461726765744d6f64756c65223a202270726f636573734f6e6c696e65466f6e7473220a7d0a"/>
          <p:cNvSpPr/>
          <p:nvPr/>
        </p:nvSpPr>
        <p:spPr>
          <a:xfrm>
            <a:off x="580220" y="1756152"/>
            <a:ext cx="4342683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1.</a:t>
            </a:r>
            <a:r>
              <a:rPr lang="zh-CN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保障游客安全，合理规划旅行路线。增加游客出行体验。</a:t>
            </a:r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2.</a:t>
            </a:r>
            <a:r>
              <a:rPr lang="zh-CN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景区工作人员的合理安排。通过预测客流量的多少，灵活调整工作人员安排，减少成本的同时也能维护好景区的秩序。</a:t>
            </a:r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8065" y="338455"/>
            <a:ext cx="485100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项</a:t>
            </a:r>
            <a:r>
              <a:rPr lang="en-US" altLang="zh-CN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 </a:t>
            </a: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目</a:t>
            </a:r>
            <a:r>
              <a:rPr lang="en-US" altLang="zh-CN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 </a:t>
            </a: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意 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F03D7-1E6C-9839-2BFA-707722DA8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90" y="2833379"/>
            <a:ext cx="6388894" cy="27530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568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2"/>
            </p:custDataLst>
          </p:nvPr>
        </p:nvSpPr>
        <p:spPr>
          <a:xfrm>
            <a:off x="2890838" y="2928938"/>
            <a:ext cx="1553845" cy="11988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7200" b="1" spc="200" dirty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叁</a:t>
            </a:r>
            <a:endParaRPr kumimoji="0" lang="zh-CN" altLang="en-US" sz="7200" b="1" i="0" spc="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4667885" y="2730500"/>
            <a:ext cx="5657850" cy="83566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项目内容与需求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/>
        <p:txBody>
          <a:bodyPr>
            <a:normAutofit fontScale="90000" lnSpcReduction="10000"/>
          </a:bodyPr>
          <a:lstStyle/>
          <a:p>
            <a:endParaRPr lang="zh-CN" altLang="en-US" dirty="0"/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94005" y="304800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175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386" y="133768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260449"/>
            <a:ext cx="3845412" cy="3916472"/>
            <a:chOff x="802105" y="744962"/>
            <a:chExt cx="4599586" cy="4684117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099" y="744962"/>
              <a:ext cx="2471954" cy="1934856"/>
              <a:chOff x="2198099" y="744962"/>
              <a:chExt cx="2471954" cy="1934856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198099" y="744962"/>
                <a:ext cx="613326" cy="611368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0" y="127170"/>
            <a:ext cx="1975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270476" y="2000327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9937579-38B8-0053-4B1A-C2429D3CCE45}"/>
              </a:ext>
            </a:extLst>
          </p:cNvPr>
          <p:cNvSpPr/>
          <p:nvPr/>
        </p:nvSpPr>
        <p:spPr bwMode="auto">
          <a:xfrm>
            <a:off x="2770823" y="2938435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4C00B78C-278F-D26C-F534-313CD41B966E}"/>
              </a:ext>
            </a:extLst>
          </p:cNvPr>
          <p:cNvSpPr/>
          <p:nvPr/>
        </p:nvSpPr>
        <p:spPr bwMode="auto">
          <a:xfrm>
            <a:off x="2753904" y="3994886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2249488" y="5018824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3ECC9E8-A82A-406F-C03B-7BBEDB867AD1}"/>
              </a:ext>
            </a:extLst>
          </p:cNvPr>
          <p:cNvSpPr/>
          <p:nvPr/>
        </p:nvSpPr>
        <p:spPr bwMode="auto">
          <a:xfrm>
            <a:off x="1103786" y="571406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6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152" y="203319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129" name="矩形 21">
            <a:extLst>
              <a:ext uri="{FF2B5EF4-FFF2-40B4-BE49-F238E27FC236}">
                <a16:creationId xmlns:a16="http://schemas.microsoft.com/office/drawing/2014/main" id="{4178E0E1-D487-3252-5AD4-BBE82A93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99" y="29812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</a:p>
        </p:txBody>
      </p:sp>
      <p:sp>
        <p:nvSpPr>
          <p:cNvPr id="130" name="矩形 21">
            <a:extLst>
              <a:ext uri="{FF2B5EF4-FFF2-40B4-BE49-F238E27FC236}">
                <a16:creationId xmlns:a16="http://schemas.microsoft.com/office/drawing/2014/main" id="{AE536277-A7E8-D5F1-6D25-B7DE2BC2E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097" y="404662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景区推荐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11196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</a:p>
        </p:txBody>
      </p:sp>
      <p:sp>
        <p:nvSpPr>
          <p:cNvPr id="132" name="矩形 21">
            <a:extLst>
              <a:ext uri="{FF2B5EF4-FFF2-40B4-BE49-F238E27FC236}">
                <a16:creationId xmlns:a16="http://schemas.microsoft.com/office/drawing/2014/main" id="{13E82EED-5321-23A3-49ED-69DB3F8D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162" y="581089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服务器搭建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6F838EE9-F612-B4A1-0CE8-608A0580BA1B}"/>
              </a:ext>
            </a:extLst>
          </p:cNvPr>
          <p:cNvSpPr txBox="1"/>
          <p:nvPr/>
        </p:nvSpPr>
        <p:spPr>
          <a:xfrm>
            <a:off x="5196840" y="114799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3200" b="1" kern="0" dirty="0">
                <a:solidFill>
                  <a:srgbClr val="044874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数据预处理：</a:t>
            </a:r>
            <a:endParaRPr lang="en-US" altLang="zh-CN" sz="3200" b="1" kern="0" dirty="0">
              <a:solidFill>
                <a:srgbClr val="044874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爬取非疫情五年中每天北京市（或者其他地方）的景点人流量。数据清洗用</a:t>
            </a:r>
            <a:r>
              <a:rPr lang="en-US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spark</a:t>
            </a:r>
            <a:r>
              <a:rPr lang="zh-CN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进行处理，数据集拆分则用留出法将数据划分为互斥的集合。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kern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pPr algn="l"/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3200" b="1" kern="0" dirty="0">
                <a:solidFill>
                  <a:srgbClr val="04487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数据建模：</a:t>
            </a:r>
            <a:endParaRPr lang="en-US" altLang="zh-CN" sz="3200" b="1" kern="0" dirty="0">
              <a:solidFill>
                <a:srgbClr val="044874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建立特定时间序列模型如</a:t>
            </a:r>
            <a:r>
              <a:rPr lang="en-US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ARIMA</a:t>
            </a:r>
            <a:r>
              <a:rPr lang="zh-CN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，对今后一年或者两年的景点人流量进行预测，存储到数据库中。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96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liNGQ5YzIzYWE3ZmM2YTQzNTU5ZTI3NTcyNGE5Y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LAYERLEVEL" val="1"/>
  <p:tag name="KSO_WM_UNIT_ID" val="_17*i*1"/>
  <p:tag name="KSO_WM_UNIT_HIGHLIGHT" val="0"/>
  <p:tag name="KSO_WM_UNIT_COMPATIBLE" val="0"/>
  <p:tag name="KSO_WM_UNIT_DIAGRAM_ISNUMVISUAL" val="0"/>
  <p:tag name="KSO_WM_UNIT_DIAGRAM_ISREFERUNIT" val="0"/>
  <p:tag name="KSO_WM_SLIDE_BACKGROUND_TYPE" val="navigation"/>
  <p:tag name="KSO_WM_SLIDE_BK_DARK_LIGHT" val="2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2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1"/>
  <p:tag name="KSO_WM_SLIDE_BK_DARK_LIGHT" val="2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84520_1"/>
  <p:tag name="KSO_WM_TEMPLATE_CATEGORY" val="custom"/>
  <p:tag name="KSO_WM_TEMPLATE_INDEX" val="20184862"/>
  <p:tag name="KSO_WM_SLIDE_ID" val="custom20184862_1"/>
  <p:tag name="KSO_WM_SLIDE_INDEX" val="1"/>
  <p:tag name="KSO_WM_TEMPLATE_SUBCATEGORY" val="0"/>
  <p:tag name="KSO_WM_TEMPLATE_THUMBS_INDEX" val="1、6、7、8、10、22、30"/>
  <p:tag name="KSO_WM_SLIDE_SUBTYPE" val="pureTxt"/>
  <p:tag name="KSO_WM_TEMPLATE_MASTER_TYPE" val="1"/>
  <p:tag name="KSO_WM_TEMPLATE_COLOR_TYPE" val="1"/>
  <p:tag name="KSO_WM_TEMPLATE_MASTER_THUMB_INDEX" val="12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ID" val="custom20184862_1*a*1"/>
  <p:tag name="KSO_WM_UNIT_PRESET_TEXT" val="品牌推广方案"/>
  <p:tag name="KSO_WM_UNIT_NOCLEAR" val="0"/>
  <p:tag name="KSO_WM_UNIT_DIAGRAM_ISNUMVISUAL" val="0"/>
  <p:tag name="KSO_WM_UNIT_DIAGRAM_ISREFERUNIT" val="0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TYPE" val="b"/>
  <p:tag name="KSO_WM_UNIT_INDEX" val="1"/>
  <p:tag name="KSO_WM_UNIT_LAYERLEVEL" val="1"/>
  <p:tag name="KSO_WM_UNIT_VALUE" val="4"/>
  <p:tag name="KSO_WM_UNIT_ISCONTENTSTITLE" val="0"/>
  <p:tag name="KSO_WM_UNIT_HIGHLIGHT" val="0"/>
  <p:tag name="KSO_WM_UNIT_COMPATIBLE" val="0"/>
  <p:tag name="KSO_WM_BEAUTIFY_FLAG" val="#wm#"/>
  <p:tag name="KSO_WM_UNIT_ID" val="custom20184862_1*b*1"/>
  <p:tag name="KSO_WM_UNIT_PRESET_TEXT" val="汇报人姓名"/>
  <p:tag name="KSO_WM_UNIT_NOCLEAR" val="0"/>
  <p:tag name="KSO_WM_UNIT_DIAGRAM_ISNUMVISUAL" val="0"/>
  <p:tag name="KSO_WM_UNIT_DIAGRAM_ISREFERUNIT" val="0"/>
  <p:tag name="KSO_WM_UNIT_TEXT_FILL_FORE_SCHEMECOLOR_INDEX_BRIGHTNESS" val="0.15"/>
  <p:tag name="KSO_WM_UNIT_TEXT_FILL_FORE_SCHEMECOLOR_INDEX" val="13"/>
  <p:tag name="KSO_WM_UNIT_TEXT_FILL_TYPE" val="1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diagram20170795_6"/>
  <p:tag name="KSO_WM_TEMPLATE_CATEGORY" val="custom"/>
  <p:tag name="KSO_WM_TEMPLATE_INDEX" val="20180414"/>
  <p:tag name="KSO_WM_SLIDE_ID" val="custom20180414_10"/>
  <p:tag name="KSO_WM_SLIDE_INDEX" val="10"/>
  <p:tag name="KSO_WM_DIAGRAM_GROUP_CODE" val="l1-1"/>
  <p:tag name="KSO_WM_TEMPLATE_SUBCATEGORY" val="0"/>
  <p:tag name="KSO_WM_SLIDE_SUBTYPE" val="diag"/>
  <p:tag name="KSO_WM_SLIDE_DIAGTYPE" val="l"/>
  <p:tag name="KSO_WM_TEMPLATE_MASTER_TYPE" val="1"/>
  <p:tag name="KSO_WM_TEMPLATE_COLOR_TYPE" val="1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PRESET_TEXT" val="目录"/>
  <p:tag name="KSO_WM_TEMPLATE_CATEGORY" val="custom"/>
  <p:tag name="KSO_WM_TEMPLATE_INDEX" val="20180414"/>
  <p:tag name="KSO_WM_DIAGRAM_GROUP_CODE" val="l1-1"/>
  <p:tag name="KSO_WM_UNIT_ID" val="custom20180414_10*a*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0414"/>
  <p:tag name="KSO_WM_DIAGRAM_GROUP_CODE" val="l1-1"/>
  <p:tag name="KSO_WM_UNIT_ID" val="custom20180414_8*l_h_i*1_3_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8*l_h_f*1_3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0414"/>
  <p:tag name="KSO_WM_DIAGRAM_GROUP_CODE" val="l1-1"/>
  <p:tag name="KSO_WM_UNIT_ID" val="custom20180414_8*l_h_i*1_1_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8*l_h_f*1_1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0414"/>
  <p:tag name="KSO_WM_DIAGRAM_GROUP_CODE" val="l1-1"/>
  <p:tag name="KSO_WM_UNIT_ID" val="custom20180414_8*l_h_i*1_3_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8*l_h_f*1_3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0414"/>
  <p:tag name="KSO_WM_DIAGRAM_GROUP_CODE" val="l1-1"/>
  <p:tag name="KSO_WM_UNIT_ID" val="custom20180414_8*l_h_i*1_2_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8*l_h_f*1_2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0414"/>
  <p:tag name="KSO_WM_DIAGRAM_GROUP_CODE" val="l1-1"/>
  <p:tag name="KSO_WM_UNIT_ID" val="custom20180414_8*l_h_i*1_4_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8*l_h_f*1_4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154"/>
  <p:tag name="KSO_WM_SLIDE_ID" val="custom2020315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  <p:tag name="KSO_WM_TEMPLATE_MASTER_TYPE" val="1"/>
  <p:tag name="KSO_WM_TEMPLATE_COLOR_TYPE" val="1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154_7*e*1"/>
  <p:tag name="KSO_WM_TEMPLATE_CATEGORY" val="custom"/>
  <p:tag name="KSO_WM_TEMPLATE_INDEX" val="20203154"/>
  <p:tag name="KSO_WM_UNIT_LAYERLEVEL" val="1"/>
  <p:tag name="KSO_WM_TAG_VERSION" val="1.0"/>
  <p:tag name="KSO_WM_BEAUTIFY_FLAG" val="#wm#"/>
  <p:tag name="KSO_WM_UNIT_PRESET_TEXT" val="第一章"/>
  <p:tag name="KSO_WM_UNIT_NOCLEAR" val="0"/>
  <p:tag name="KSO_WM_UNIT_VALUE" val="4"/>
  <p:tag name="KSO_WM_UNIT_TYPE" val="e"/>
  <p:tag name="KSO_WM_UNIT_INDEX" val="1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BACK_SCHEMECOLOR_INDEX_BRIGHTNESS" val="0.8"/>
  <p:tag name="KSO_WM_UNIT_TEXT_FILL_BACK_SCHEMECOLOR_INDEX" val="15"/>
  <p:tag name="KSO_WM_UNIT_TEXT_FILL_TYPE" val="2"/>
  <p:tag name="KSO_WM_UNIT_TEXT_FORE_SCHEMECOLOR_INDEX_BRIGHTNESS" val="-0.25"/>
  <p:tag name="KSO_WM_UNIT_TEXT_FORE_SCHEMECOLOR_INDEX" val="15"/>
  <p:tag name="KSO_WM_UNIT_TEXT_LINE_FILL_TYPE" val="2"/>
  <p:tag name="KSO_WM_UNIT_TEXT_SHADOW_SCHEMECOLOR_INDEX_BRIGHTNESS" val="-0.25"/>
  <p:tag name="KSO_WM_UNIT_TEXT_SHADOW_SCHEMECOLOR_INDEX" val="15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82"/>
  <p:tag name="KSO_WM_SLIDE_LAYOUT" val="a_b_e_j"/>
  <p:tag name="KSO_WM_SLIDE_LAYOUT_CNT" val="1_1_1_1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1"/>
  <p:tag name="KSO_WM_UNIT_NOCLEAR" val="0"/>
  <p:tag name="KSO_WM_UNIT_VALUE" val="1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82_7*e*1"/>
  <p:tag name="KSO_WM_TEMPLATE_CATEGORY" val="custom"/>
  <p:tag name="KSO_WM_TEMPLATE_INDEX" val="20202582"/>
  <p:tag name="KSO_WM_UNIT_LAYERLEVEL" val="1"/>
  <p:tag name="KSO_WM_TAG_VERSION" val="1.0"/>
  <p:tag name="KSO_WM_BEAUTIFY_FLAG" val="#wm#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7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154"/>
  <p:tag name="KSO_WM_SLIDE_ID" val="custom2020315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  <p:tag name="KSO_WM_TEMPLATE_MASTER_TYPE" val="1"/>
  <p:tag name="KSO_WM_TEMPLATE_COLOR_TYPE" val="1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154"/>
  <p:tag name="KSO_WM_SLIDE_ID" val="custom2020315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  <p:tag name="KSO_WM_TEMPLATE_MASTER_TYPE" val="1"/>
  <p:tag name="KSO_WM_TEMPLATE_COLOR_TYPE" val="1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74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742"/>
  <p:tag name="KSO_WM_SLIDE_LAYOUT" val="a_b_e"/>
  <p:tag name="KSO_WM_SLIDE_LAYOUT_CNT" val="1_1_1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742_7*e*1"/>
  <p:tag name="KSO_WM_TEMPLATE_CATEGORY" val="custom"/>
  <p:tag name="KSO_WM_TEMPLATE_INDEX" val="20204742"/>
  <p:tag name="KSO_WM_UNIT_LAYERLEVEL" val="1"/>
  <p:tag name="KSO_WM_TAG_VERSION" val="1.0"/>
  <p:tag name="KSO_WM_BEAUTIFY_FLAG" val="#wm#"/>
  <p:tag name="KSO_WM_UNIT_PRESET_TEXT" val="01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42_7*a*1"/>
  <p:tag name="KSO_WM_TEMPLATE_CATEGORY" val="custom"/>
  <p:tag name="KSO_WM_TEMPLATE_INDEX" val="20204742"/>
  <p:tag name="KSO_WM_UNIT_LAYERLEVEL" val="1"/>
  <p:tag name="KSO_WM_TAG_VERSION" val="1.0"/>
  <p:tag name="KSO_WM_BEAUTIFY_FLAG" val="#wm#"/>
  <p:tag name="KSO_WM_UNIT_PRESET_TEXT" val="单击此处添加标题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42_7*b*1"/>
  <p:tag name="KSO_WM_TEMPLATE_CATEGORY" val="custom"/>
  <p:tag name="KSO_WM_TEMPLATE_INDEX" val="20204742"/>
  <p:tag name="KSO_WM_UNIT_LAYERLEVEL" val="1"/>
  <p:tag name="KSO_WM_TAG_VERSION" val="1.0"/>
  <p:tag name="KSO_WM_BEAUTIFY_FLAG" val="#wm#"/>
  <p:tag name="KSO_WM_UNIT_PRESET_TEXT" val="单击此处添加副标题内容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74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742"/>
  <p:tag name="KSO_WM_SLIDE_LAYOUT" val="a_b_e"/>
  <p:tag name="KSO_WM_SLIDE_LAYOUT_CNT" val="1_1_1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742_7*e*1"/>
  <p:tag name="KSO_WM_TEMPLATE_CATEGORY" val="custom"/>
  <p:tag name="KSO_WM_TEMPLATE_INDEX" val="20204742"/>
  <p:tag name="KSO_WM_UNIT_LAYERLEVEL" val="1"/>
  <p:tag name="KSO_WM_TAG_VERSION" val="1.0"/>
  <p:tag name="KSO_WM_BEAUTIFY_FLAG" val="#wm#"/>
  <p:tag name="KSO_WM_UNIT_PRESET_TEXT" val="01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42_7*a*1"/>
  <p:tag name="KSO_WM_TEMPLATE_CATEGORY" val="custom"/>
  <p:tag name="KSO_WM_TEMPLATE_INDEX" val="20204742"/>
  <p:tag name="KSO_WM_UNIT_LAYERLEVEL" val="1"/>
  <p:tag name="KSO_WM_TAG_VERSION" val="1.0"/>
  <p:tag name="KSO_WM_BEAUTIFY_FLAG" val="#wm#"/>
  <p:tag name="KSO_WM_UNIT_PRESET_TEXT" val="单击此处添加标题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42_7*b*1"/>
  <p:tag name="KSO_WM_TEMPLATE_CATEGORY" val="custom"/>
  <p:tag name="KSO_WM_TEMPLATE_INDEX" val="20204742"/>
  <p:tag name="KSO_WM_UNIT_LAYERLEVEL" val="1"/>
  <p:tag name="KSO_WM_TAG_VERSION" val="1.0"/>
  <p:tag name="KSO_WM_BEAUTIFY_FLAG" val="#wm#"/>
  <p:tag name="KSO_WM_UNIT_PRESET_TEXT" val="单击此处添加副标题内容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4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5"/>
  <p:tag name="KSO_WM_SLIDE_LAYOUT" val="a_b_e"/>
  <p:tag name="KSO_WM_SLIDE_LAYOUT_CNT" val="1_1_1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5_7*e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7*a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5_7*i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261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0261"/>
  <p:tag name="KSO_WM_SLIDE_LAYOUT" val="a_b"/>
  <p:tag name="KSO_WM_SLIDE_LAYOUT_CNT" val="1_1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61_15*a*1"/>
  <p:tag name="KSO_WM_TEMPLATE_CATEGORY" val="custom"/>
  <p:tag name="KSO_WM_TEMPLATE_INDEX" val="20200261"/>
  <p:tag name="KSO_WM_UNIT_LAYERLEVEL" val="1"/>
  <p:tag name="KSO_WM_TAG_VERSION" val="1.0"/>
  <p:tag name="KSO_WM_BEAUTIFY_FLAG" val="#wm#"/>
  <p:tag name="KSO_WM_UNIT_PRESET_TEXT" val="感谢观看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203154"/>
  <p:tag name="KSO_WM_TEMPLATE_CATEGORY" val="custom"/>
  <p:tag name="KSO_WM_TEMPLATE_THUMBS_INDEX" val="1、4、7、8、12、15、17、18、19、20、21、22、23、25"/>
  <p:tag name="KSO_WM_TEMPLATE_SUBCATEGORY" val="0"/>
  <p:tag name="KSO_WM_TEMPLATE_MASTER_TYPE" val="1"/>
  <p:tag name="KSO_WM_TEMPLATE_COLOR_TYPE" val="1"/>
  <p:tag name="KSO_WM_TEMPLATE_MASTER_THUMB_INDEX" val="1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4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THUMBS_INDEX" val="1、2、3、4、5、6、7、8、9、10、11、12、13、15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82"/>
  <p:tag name="KSO_WM_TEMPLATE_MASTER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4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2*i*8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2*i*9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2*i*10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5*i*8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5*i*9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5*i*10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8*i*8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8*i*9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8*i*10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9*i*8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9*i*9"/>
  <p:tag name="KSO_WM_UNIT_LAYERLEVEL" val="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9*i*10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0*i*8"/>
  <p:tag name="KSO_WM_UNIT_LAYERLEVEL" val="1"/>
  <p:tag name="KSO_WM_TAG_VERSION" val="1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0*i*9"/>
  <p:tag name="KSO_WM_UNIT_LAYERLEVEL" val="1"/>
  <p:tag name="KSO_WM_TAG_VERSION" val="1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0*i*10"/>
  <p:tag name="KSO_WM_UNIT_LAYERLEVEL" val="1"/>
  <p:tag name="KSO_WM_TAG_VERSION" val="1.0"/>
  <p:tag name="KSO_WM_BEAUTIFY_FLAG" val="#wm#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frame"/>
  <p:tag name="KSO_WM_SLIDE_BK_DARK_LIGHT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3*i*8"/>
  <p:tag name="KSO_WM_UNIT_LAYERLEVEL" val="1"/>
  <p:tag name="KSO_WM_TAG_VERSION" val="1.0"/>
  <p:tag name="KSO_WM_BEAUTIFY_FLAG" val="#wm#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3*i*9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3*i*10"/>
  <p:tag name="KSO_WM_UNIT_LAYERLEVEL" val="1"/>
  <p:tag name="KSO_WM_TAG_VERSION" val="1.0"/>
  <p:tag name="KSO_WM_BEAUTIFY_FLAG" val="#wm#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leftRight"/>
  <p:tag name="KSO_WM_SLIDE_BK_DARK_LIGHT" val="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4*i*8"/>
  <p:tag name="KSO_WM_UNIT_LAYERLEVEL" val="1"/>
  <p:tag name="KSO_WM_TAG_VERSION" val="1.0"/>
  <p:tag name="KSO_WM_BEAUTIFY_FLAG" val="#wm#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4*i*9"/>
  <p:tag name="KSO_WM_UNIT_LAYERLEVEL" val="1"/>
  <p:tag name="KSO_WM_TAG_VERSION" val="1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4*i*10"/>
  <p:tag name="KSO_WM_UNIT_LAYERLEVEL" val="1"/>
  <p:tag name="KSO_WM_TAG_VERSION" val="1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topBottom"/>
  <p:tag name="KSO_WM_SLIDE_BK_DARK_LIGHT" val="2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5*i*8"/>
  <p:tag name="KSO_WM_UNIT_LAYERLEVEL" val="1"/>
  <p:tag name="KSO_WM_TAG_VERSION" val="1.0"/>
  <p:tag name="KSO_WM_BEAUTIFY_FLAG" val="#wm#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5*i*9"/>
  <p:tag name="KSO_WM_UNIT_LAYERLEVEL" val="1"/>
  <p:tag name="KSO_WM_TAG_VERSION" val="1.0"/>
  <p:tag name="KSO_WM_BEAUTIFY_FLAG" val="#w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5*i*10"/>
  <p:tag name="KSO_WM_UNIT_LAYERLEVEL" val="1"/>
  <p:tag name="KSO_WM_TAG_VERSION" val="1.0"/>
  <p:tag name="KSO_WM_BEAUTIFY_FLAG" val="#wm#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bottomTop"/>
  <p:tag name="KSO_WM_SLIDE_BK_DARK_LIGHT" val="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6*i*8"/>
  <p:tag name="KSO_WM_UNIT_LAYERLEVEL" val="1"/>
  <p:tag name="KSO_WM_TAG_VERSION" val="1.0"/>
  <p:tag name="KSO_WM_BEAUTIFY_FLAG" val="#wm#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6*i*9"/>
  <p:tag name="KSO_WM_UNIT_LAYERLEVEL" val="1"/>
  <p:tag name="KSO_WM_TAG_VERSION" val="1.0"/>
  <p:tag name="KSO_WM_BEAUTIFY_FLAG" val="#wm#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6*i*10"/>
  <p:tag name="KSO_WM_UNIT_LAYERLEVEL" val="1"/>
  <p:tag name="KSO_WM_TAG_VERSION" val="1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7*i*4"/>
  <p:tag name="KSO_WM_UNIT_LAYERLEVEL" val="1"/>
  <p:tag name="KSO_WM_TAG_VERSION" val="1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7*i*5"/>
  <p:tag name="KSO_WM_UNIT_LAYERLEVEL" val="1"/>
  <p:tag name="KSO_WM_TAG_VERSION" val="1.0"/>
  <p:tag name="KSO_WM_BEAUTIFY_FLAG" val="#wm#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7*i*6"/>
  <p:tag name="KSO_WM_UNIT_LAYERLEVEL" val="1"/>
  <p:tag name="KSO_WM_TAG_VERSION" val="1.0"/>
  <p:tag name="KSO_WM_BEAUTIFY_FLAG" val="#wm#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7*i*7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94"/>
  <p:tag name="KSO_WM_TEMPLATE_THUMBS_INDEX" val="1、5、6、7、8、9、10、11、12、13、15"/>
  <p:tag name="KSO_WM_TEMPLATE_MASTER_TYPE" val="1"/>
  <p:tag name="KSO_WM_TEMPLATE_COLOR_TYPE" val="1"/>
  <p:tag name="KSO_WM_TEMPLATE_MASTER_THUMB_INDEX" val="12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LARGE_SHAPE" val="1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LARGE_SHAPE" val="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485_1"/>
  <p:tag name="KSO_WM_TEMPLATE_CATEGORY" val="custom"/>
  <p:tag name="KSO_WM_TEMPLATE_INDEX" val="20180414"/>
  <p:tag name="KSO_WM_TEMPLATE_SUBCATEGORY" val="0"/>
  <p:tag name="KSO_WM_TEMPLATE_THUMBS_INDEX" val="1、6、12、13、16、20、28、29、30、31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LARGE_SHAPE" val="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LARGE_SHAPE" val="1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LAYERLEVEL" val="1"/>
  <p:tag name="KSO_WM_UNIT_ID" val="_14*i*1"/>
  <p:tag name="KSO_WM_UNIT_HIGHLIGHT" val="0"/>
  <p:tag name="KSO_WM_UNIT_COMPATIBLE" val="0"/>
  <p:tag name="KSO_WM_UNIT_DIAGRAM_ISNUMVISUAL" val="0"/>
  <p:tag name="KSO_WM_UNIT_DIAGRAM_ISREFERUNIT" val="0"/>
  <p:tag name="KSO_WM_SLIDE_BACKGROUND_TYPE" val="leftRight"/>
  <p:tag name="KSO_WM_SLIDE_BK_DARK_LIGHT" val="2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2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61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61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5、6、7、8、10、13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0261"/>
  <p:tag name="KSO_WM_TEMPLATE_MASTER_TYPE" val="1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BK_DARK_LIGHT" val="2"/>
  <p:tag name="KSO_WM_UNIT_LAYERLEVEL" val="1"/>
  <p:tag name="KSO_WM_TAG_VERSION" val="1.0"/>
  <p:tag name="KSO_WM_BEAUTIFY_FLAG" val="#wm#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3*y*2"/>
  <p:tag name="KSO_WM_UNIT_LAYERLEVEL" val="1"/>
  <p:tag name="KSO_WM_TAG_VERSION" val="1.0"/>
  <p:tag name="KSO_WM_BEAUTIFY_FLAG" val="#wm#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3*y*1"/>
  <p:tag name="KSO_WM_UNIT_BK_DARK_LIGHT" val="2"/>
  <p:tag name="KSO_WM_UNIT_LAYERLEVEL" val="1"/>
  <p:tag name="KSO_WM_TAG_VERSION" val="1.0"/>
  <p:tag name="KSO_WM_BEAUTIFY_FLAG" val="#wm#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LAYERLEVEL" val="1"/>
  <p:tag name="KSO_WM_UNIT_ID" val="_15*i*1"/>
  <p:tag name="KSO_WM_UNIT_HIGHLIGHT" val="0"/>
  <p:tag name="KSO_WM_UNIT_COMPATIBLE" val="0"/>
  <p:tag name="KSO_WM_UNIT_DIAGRAM_ISNUMVISUAL" val="0"/>
  <p:tag name="KSO_WM_UNIT_DIAGRAM_ISREFERUNIT" val="0"/>
  <p:tag name="KSO_WM_SLIDE_BACKGROUND_TYPE" val="topBottom"/>
  <p:tag name="KSO_WM_SLIDE_BK_DARK_LIGHT" val="2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2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1*y*2"/>
  <p:tag name="KSO_WM_UNIT_LAYERLEVEL" val="1"/>
  <p:tag name="KSO_WM_TAG_VERSION" val="1.0"/>
  <p:tag name="KSO_WM_BEAUTIFY_FLAG" val="#wm#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7b871ce8eee148579fd85bd3c23126b4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a1115f0f47d4c1291c326c03702748c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d76bc3703c1943e485309e95ebf56c19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1d1fc9bee884b85b209961104df8a27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frame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1789ab0bb33b4f70aeb0a5e8b3c928e2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false},&quot;whChangeMode&quot;:0}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a530b65c961b404aaf5122b7a6d131e7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UNIT_SM_LIMIT_TYPE" val="0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04503e3a42cd4635a23614d8fee82a48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1b145c8745e4ca988658ab83c19132c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7fc72454d8644a24967fed381c5bc243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203cbe07fc3453eb4925e402510fe3d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8434ea1f3e94bf3a8d6ffcc1016c208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7c2804990039439db195fe4d50bf1702"/>
  <p:tag name="KSO_WM_UNIT_DECORATE_INFO" val="{&quot;ReferentInfo&quot;:{&quot;Id&quot;:&quot;slide&quot;,&quot;X&quot;:{&quot;Pos&quot;:0},&quot;Y&quot;:{&quot;Pos&quot;:1}},&quot;DecorateInfoX&quot;:{&quot;Pos&quot;:0,&quot;IsAbs&quot;:true},&quot;DecorateInfoY&quot;:{&quot;Pos&quot;:1,&quot;IsAbs&quot;:true},&quot;DecorateInfoW&quot;:{&quot;IsAbs&quot;:false},&quot;DecorateInfoH&quot;:{&quot;IsAbs&quot;:false},&quot;whChangeMode&quot;:0}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7c2804990039439db195fe4d50bf1702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leftRight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48e6031da614340affdc046842befaa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131d75d80194c2c9d9f69f42520590d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0c924cd95cc44086ad6dfb4338a5575c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9ef272211894f608469170c1d9ac0f7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8aea77f14874336b0f51a8f7d2c06e8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45c4c592f35442a84adf7019f99bf94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35e8083d34fa4e9eac134207c4dd8a64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3a9427c8dc8e4b3bbff29770662a6a1f"/>
  <p:tag name="KSO_WM_UNIT_DECORATE_INFO" val="{&quot;ReferentInfo&quot;:{&quot;Id&quot;:&quot;slide&quot;,&quot;X&quot;:{&quot;Pos&quot;:1},&quot;Y&quot;:{&quot;Pos&quot;:0}},&quot;DecorateInfoX&quot;:{&quot;Pos&quot;:1,&quot;IsAbs&quot;:true},&quot;DecorateInfoY&quot;:{&quot;Pos&quot;:0,&quot;IsAbs&quot;:true},&quot;DecorateInfoW&quot;:{&quot;IsAbs&quot;:false},&quot;DecorateInfoH&quot;:{&quot;IsAbs&quot;:false},&quot;whChangeMode&quot;:0}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c23ff76cb7c42bab68d3c54d6b03d46"/>
  <p:tag name="KSO_WM_UNIT_SM_LIMIT_TYPE" val="0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3a9427c8dc8e4b3bbff29770662a6a1f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topBottom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edffe1c3624414e967f6d536985a0e1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8f5741922854d98bf6bf5c97bd97879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511eaaf361b44409a92026e18b5eca9d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c042193a0f74c198a831e9b54226865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23087e3411e944b29508ffa358ed7a4e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a88f56160894a11af0567b4eb084825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552cfab3d7164566a62f0a97e1d378fe"/>
  <p:tag name="KSO_WM_UNIT_DECORATE_INFO" val="{&quot;ReferentInfo&quot;:{&quot;Id&quot;:&quot;slide&quot;,&quot;X&quot;:{&quot;Pos&quot;:1},&quot;Y&quot;:{&quot;Pos&quot;:2}},&quot;DecorateInfoX&quot;:{&quot;Pos&quot;:1,&quot;IsAbs&quot;:true},&quot;DecorateInfoY&quot;:{&quot;Pos&quot;:2,&quot;IsAbs&quot;:true},&quot;DecorateInfoW&quot;:{&quot;IsAbs&quot;:false},&quot;DecorateInfoH&quot;:{&quot;IsAbs&quot;:false},&quot;whChangeMode&quot;:0}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552cfab3d7164566a62f0a97e1d378fe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SLIDE_BACKGROUND_TYPE" val="bottomTop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6e532ea12984d53bd0953a6a7227ba9"/>
  <p:tag name="KSO_WM_UNIT_SM_LIMIT_TYPE" val="0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a6a2341b60a647cab49fb169b4843b6e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b95ed0e6f8c445d5980aa0fd0d908b17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7e91fe1a249417a822b050c073afacd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a4b5d5608a84e0b9da575a0166bcfae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178930207f543df98c9bf29293afc6a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4dd77e2791a441d8af5f29bc08898c7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50180651c6f54dbca37fed4ceef34490"/>
  <p:tag name="KSO_WM_UNIT_DECORATE_INFO" val="{&quot;ReferentInfo&quot;:{&quot;Id&quot;:&quot;slide&quot;,&quot;X&quot;:{&quot;Pos&quot;:1},&quot;Y&quot;:{&quot;Pos&quot;:0}},&quot;DecorateInfoX&quot;:{&quot;Pos&quot;:1,&quot;IsAbs&quot;:true},&quot;DecorateInfoY&quot;:{&quot;Pos&quot;:0,&quot;IsAbs&quot;:true},&quot;DecorateInfoW&quot;:{&quot;IsAbs&quot;:false},&quot;DecorateInfoH&quot;:{&quot;IsAbs&quot;:false},&quot;whChangeMode&quot;:0}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d8b5cc46d8d445e79b49da13a59a6526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50180651c6f54dbca37fed4ceef34490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navigation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67cf0e2ecad46e4ba8b1b8efa7ed906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5dd1a0d2897649cc98352d921b48c118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bf44c8551bb424c9efcb4f28d5f9425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1f1f84f35d64db1a8fce06dcdadf3a0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164b7c2b01194c28b234914039b6e52b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dd0fdc4fbda43d4b5f1ff0b22cc7597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ff8938f4be14bceaf53672bec837ec1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01aae4c17e6a4812bba92452cc0c6359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belt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d022c9c97d1446aa9dd1d6658a78c93a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69b87420e22c4db8a31bd6397077c19a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fd8f60c16a734087925f0b03703cc21e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af6a73eac874da38562dec8698a2722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false},&quot;whChangeMode&quot;:0}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594973a260b46dd8c81650c0b9448d0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2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3e3da0deb5a04019a4856037c037911a"/>
  <p:tag name="KSO_WM_UNIT_TYPE" val="i"/>
  <p:tag name="KSO_WM_UNIT_INDEX" val="2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1da1038560b34bf38f622af028c0424f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8ff77b9c07a1410cbf6d51c19f26c89e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4520_1"/>
  <p:tag name="KSO_WM_TEMPLATE_CATEGORY" val="custom"/>
  <p:tag name="KSO_WM_TEMPLATE_INDEX" val="20184862"/>
  <p:tag name="KSO_WM_TEMPLATE_SUBCATEGORY" val="0"/>
  <p:tag name="KSO_WM_TEMPLATE_THUMBS_INDEX" val="1、6、7、8、10、22、30"/>
  <p:tag name="KSO_WM_UNIT_SHOW_EDIT_AREA_INDICATION" val="0"/>
  <p:tag name="KSO_WM_TEMPLATE_MASTER_TYPE" val="1"/>
  <p:tag name="KSO_WM_TEMPLATE_COLOR_TYPE" val="0"/>
  <p:tag name="KSO_WM_TEMPLATE_MASTER_THUMB_INDEX" val="12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4D5B64"/>
      </a:dk2>
      <a:lt2>
        <a:srgbClr val="EBEBEA"/>
      </a:lt2>
      <a:accent1>
        <a:srgbClr val="7692A1"/>
      </a:accent1>
      <a:accent2>
        <a:srgbClr val="7B9699"/>
      </a:accent2>
      <a:accent3>
        <a:srgbClr val="80998E"/>
      </a:accent3>
      <a:accent4>
        <a:srgbClr val="879C87"/>
      </a:accent4>
      <a:accent5>
        <a:srgbClr val="8D9F7D"/>
      </a:accent5>
      <a:accent6>
        <a:srgbClr val="93A375"/>
      </a:accent6>
      <a:hlink>
        <a:srgbClr val="495AC3"/>
      </a:hlink>
      <a:folHlink>
        <a:srgbClr val="725E82"/>
      </a:folHlink>
    </a:clrScheme>
    <a:fontScheme name="中国风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202003154">
      <a:dk1>
        <a:srgbClr val="000000"/>
      </a:dk1>
      <a:lt1>
        <a:srgbClr val="FFFFFF"/>
      </a:lt1>
      <a:dk2>
        <a:srgbClr val="FCF6F7"/>
      </a:dk2>
      <a:lt2>
        <a:srgbClr val="FFFFFF"/>
      </a:lt2>
      <a:accent1>
        <a:srgbClr val="E1292F"/>
      </a:accent1>
      <a:accent2>
        <a:srgbClr val="D48EAD"/>
      </a:accent2>
      <a:accent3>
        <a:srgbClr val="C18CB9"/>
      </a:accent3>
      <a:accent4>
        <a:srgbClr val="B38EC8"/>
      </a:accent4>
      <a:accent5>
        <a:srgbClr val="A28ED4"/>
      </a:accent5>
      <a:accent6>
        <a:srgbClr val="918DE3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2F2F2"/>
      </a:dk2>
      <a:lt2>
        <a:srgbClr val="FFFFFF"/>
      </a:lt2>
      <a:accent1>
        <a:srgbClr val="000000"/>
      </a:accent1>
      <a:accent2>
        <a:srgbClr val="20201E"/>
      </a:accent2>
      <a:accent3>
        <a:srgbClr val="40403C"/>
      </a:accent3>
      <a:accent4>
        <a:srgbClr val="615F59"/>
      </a:accent4>
      <a:accent5>
        <a:srgbClr val="817F77"/>
      </a:accent5>
      <a:accent6>
        <a:srgbClr val="A19F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Office 主题​​">
  <a:themeElements>
    <a:clrScheme name="自定义 55">
      <a:dk1>
        <a:srgbClr val="000000"/>
      </a:dk1>
      <a:lt1>
        <a:srgbClr val="FFFFFF"/>
      </a:lt1>
      <a:dk2>
        <a:srgbClr val="E4F0E4"/>
      </a:dk2>
      <a:lt2>
        <a:srgbClr val="FFFFFF"/>
      </a:lt2>
      <a:accent1>
        <a:srgbClr val="8EAF98"/>
      </a:accent1>
      <a:accent2>
        <a:srgbClr val="99B596"/>
      </a:accent2>
      <a:accent3>
        <a:srgbClr val="A6BB92"/>
      </a:accent3>
      <a:accent4>
        <a:srgbClr val="B5C08E"/>
      </a:accent4>
      <a:accent5>
        <a:srgbClr val="C6C58C"/>
      </a:accent5>
      <a:accent6>
        <a:srgbClr val="D8C78B"/>
      </a:accent6>
      <a:hlink>
        <a:srgbClr val="99CCE3"/>
      </a:hlink>
      <a:folHlink>
        <a:srgbClr val="A27CA4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自定义 5">
      <a:dk1>
        <a:srgbClr val="000000"/>
      </a:dk1>
      <a:lt1>
        <a:srgbClr val="FFFFFF"/>
      </a:lt1>
      <a:dk2>
        <a:srgbClr val="E7E0D6"/>
      </a:dk2>
      <a:lt2>
        <a:srgbClr val="F1ECE6"/>
      </a:lt2>
      <a:accent1>
        <a:srgbClr val="A00000"/>
      </a:accent1>
      <a:accent2>
        <a:srgbClr val="84350C"/>
      </a:accent2>
      <a:accent3>
        <a:srgbClr val="6E5210"/>
      </a:accent3>
      <a:accent4>
        <a:srgbClr val="566211"/>
      </a:accent4>
      <a:accent5>
        <a:srgbClr val="446F31"/>
      </a:accent5>
      <a:accent6>
        <a:srgbClr val="347551"/>
      </a:accent6>
      <a:hlink>
        <a:srgbClr val="495AC3"/>
      </a:hlink>
      <a:folHlink>
        <a:srgbClr val="725E82"/>
      </a:folHlink>
    </a:clrScheme>
    <a:fontScheme name="中国风">
      <a:majorFont>
        <a:latin typeface="隶书"/>
        <a:ea typeface="汉仪尚巍手书W"/>
        <a:cs typeface=""/>
      </a:majorFont>
      <a:minorFont>
        <a:latin typeface="隶书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1_Office 主题​​">
  <a:themeElements>
    <a:clrScheme name="1.1.1.1.1.1.1.20184862">
      <a:dk1>
        <a:srgbClr val="000000"/>
      </a:dk1>
      <a:lt1>
        <a:srgbClr val="FFFFFF"/>
      </a:lt1>
      <a:dk2>
        <a:srgbClr val="CFF3FA"/>
      </a:dk2>
      <a:lt2>
        <a:srgbClr val="FDE7E6"/>
      </a:lt2>
      <a:accent1>
        <a:srgbClr val="5EB6DD"/>
      </a:accent1>
      <a:accent2>
        <a:srgbClr val="5FACEB"/>
      </a:accent2>
      <a:accent3>
        <a:srgbClr val="759EEF"/>
      </a:accent3>
      <a:accent4>
        <a:srgbClr val="9389E8"/>
      </a:accent4>
      <a:accent5>
        <a:srgbClr val="B870D8"/>
      </a:accent5>
      <a:accent6>
        <a:srgbClr val="D54CBA"/>
      </a:accent6>
      <a:hlink>
        <a:srgbClr val="46ABD9"/>
      </a:hlink>
      <a:folHlink>
        <a:srgbClr val="AB69AE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2003154">
    <a:dk1>
      <a:srgbClr val="000000"/>
    </a:dk1>
    <a:lt1>
      <a:srgbClr val="FFFFFF"/>
    </a:lt1>
    <a:dk2>
      <a:srgbClr val="FCF6F7"/>
    </a:dk2>
    <a:lt2>
      <a:srgbClr val="FFFFFF"/>
    </a:lt2>
    <a:accent1>
      <a:srgbClr val="E1292F"/>
    </a:accent1>
    <a:accent2>
      <a:srgbClr val="D48EAD"/>
    </a:accent2>
    <a:accent3>
      <a:srgbClr val="C18CB9"/>
    </a:accent3>
    <a:accent4>
      <a:srgbClr val="B38EC8"/>
    </a:accent4>
    <a:accent5>
      <a:srgbClr val="A28ED4"/>
    </a:accent5>
    <a:accent6>
      <a:srgbClr val="918DE3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202003154">
    <a:dk1>
      <a:srgbClr val="000000"/>
    </a:dk1>
    <a:lt1>
      <a:srgbClr val="FFFFFF"/>
    </a:lt1>
    <a:dk2>
      <a:srgbClr val="FCF6F7"/>
    </a:dk2>
    <a:lt2>
      <a:srgbClr val="FFFFFF"/>
    </a:lt2>
    <a:accent1>
      <a:srgbClr val="E1292F"/>
    </a:accent1>
    <a:accent2>
      <a:srgbClr val="D48EAD"/>
    </a:accent2>
    <a:accent3>
      <a:srgbClr val="C18CB9"/>
    </a:accent3>
    <a:accent4>
      <a:srgbClr val="B38EC8"/>
    </a:accent4>
    <a:accent5>
      <a:srgbClr val="A28ED4"/>
    </a:accent5>
    <a:accent6>
      <a:srgbClr val="918DE3"/>
    </a:accent6>
    <a:hlink>
      <a:srgbClr val="658BD5"/>
    </a:hlink>
    <a:folHlink>
      <a:srgbClr val="9F69A3"/>
    </a:folHlink>
  </a:clrScheme>
</a:themeOverride>
</file>

<file path=ppt/theme/themeOverride3.xml><?xml version="1.0" encoding="utf-8"?>
<a:themeOverride xmlns:a="http://schemas.openxmlformats.org/drawingml/2006/main">
  <a:clrScheme name="自定义 5">
    <a:dk1>
      <a:srgbClr val="000000"/>
    </a:dk1>
    <a:lt1>
      <a:srgbClr val="FFFFFF"/>
    </a:lt1>
    <a:dk2>
      <a:srgbClr val="E7E0D6"/>
    </a:dk2>
    <a:lt2>
      <a:srgbClr val="F1ECE6"/>
    </a:lt2>
    <a:accent1>
      <a:srgbClr val="A00000"/>
    </a:accent1>
    <a:accent2>
      <a:srgbClr val="84350C"/>
    </a:accent2>
    <a:accent3>
      <a:srgbClr val="6E5210"/>
    </a:accent3>
    <a:accent4>
      <a:srgbClr val="566211"/>
    </a:accent4>
    <a:accent5>
      <a:srgbClr val="446F31"/>
    </a:accent5>
    <a:accent6>
      <a:srgbClr val="347551"/>
    </a:accent6>
    <a:hlink>
      <a:srgbClr val="495AC3"/>
    </a:hlink>
    <a:folHlink>
      <a:srgbClr val="725E8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1073</Words>
  <Application>Microsoft Office PowerPoint</Application>
  <PresentationFormat>宽屏</PresentationFormat>
  <Paragraphs>183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隶书</vt:lpstr>
      <vt:lpstr>方正舒体</vt:lpstr>
      <vt:lpstr>汉仪尚巍手书简</vt:lpstr>
      <vt:lpstr>思源宋体 CN</vt:lpstr>
      <vt:lpstr>穿越人海手写体</vt:lpstr>
      <vt:lpstr>等线</vt:lpstr>
      <vt:lpstr>Arial</vt:lpstr>
      <vt:lpstr>Viner Hand ITC</vt:lpstr>
      <vt:lpstr>微软雅黑</vt:lpstr>
      <vt:lpstr>Calibri</vt:lpstr>
      <vt:lpstr>方正公文小标宋</vt:lpstr>
      <vt:lpstr>宋体</vt:lpstr>
      <vt:lpstr>华文隶书</vt:lpstr>
      <vt:lpstr>2_Office 主题​​</vt:lpstr>
      <vt:lpstr>5_Office 主题​​</vt:lpstr>
      <vt:lpstr>6_Office 主题​​</vt:lpstr>
      <vt:lpstr>7_Office 主题​​</vt:lpstr>
      <vt:lpstr>8_Office 主题​​</vt:lpstr>
      <vt:lpstr>1_Office 主题​​</vt:lpstr>
      <vt:lpstr>11_Office 主题​​</vt:lpstr>
      <vt:lpstr>节假日景区客流量预测与景区推荐</vt:lpstr>
      <vt:lpstr>PowerPoint 演示文稿</vt:lpstr>
      <vt:lpstr>PowerPoint 演示文稿</vt:lpstr>
      <vt:lpstr>PowerPoint 演示文稿</vt:lpstr>
      <vt:lpstr>项目背景及意义</vt:lpstr>
      <vt:lpstr>PowerPoint 演示文稿</vt:lpstr>
      <vt:lpstr>PowerPoint 演示文稿</vt:lpstr>
      <vt:lpstr>项目内容与需求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系统设计</vt:lpstr>
      <vt:lpstr>系统整体架构设计</vt:lpstr>
      <vt:lpstr>系统功能结构</vt:lpstr>
      <vt:lpstr>系统数据流</vt:lpstr>
      <vt:lpstr>项目目标</vt:lpstr>
      <vt:lpstr>项目目标</vt:lpstr>
      <vt:lpstr>项目目标</vt:lpstr>
      <vt:lpstr>项目目标</vt:lpstr>
      <vt:lpstr>Thanks For Your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节假日景区客流量预测与景区推荐</dc:title>
  <dc:creator>张辰昕</dc:creator>
  <cp:lastModifiedBy>1449722625@qq.com</cp:lastModifiedBy>
  <cp:revision>13</cp:revision>
  <dcterms:created xsi:type="dcterms:W3CDTF">2022-06-22T10:02:00Z</dcterms:created>
  <dcterms:modified xsi:type="dcterms:W3CDTF">2022-07-05T10:09:58Z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6FCCF253686D404D9379544B80D8F9B4</vt:lpwstr>
  </property>
  <property fmtid="{D5CDD505-2E9C-101B-9397-08002B2CF9AE}" pid="3" name="KSOProductBuildVer">
    <vt:lpwstr>2052-11.1.0.11830</vt:lpwstr>
  </property>
</Properties>
</file>